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4" r:id="rId3"/>
    <p:sldId id="261" r:id="rId4"/>
    <p:sldId id="260" r:id="rId5"/>
    <p:sldId id="262" r:id="rId6"/>
    <p:sldId id="288" r:id="rId7"/>
    <p:sldId id="266" r:id="rId8"/>
    <p:sldId id="259" r:id="rId9"/>
    <p:sldId id="258" r:id="rId10"/>
    <p:sldId id="264" r:id="rId11"/>
    <p:sldId id="286" r:id="rId12"/>
    <p:sldId id="265" r:id="rId13"/>
    <p:sldId id="267" r:id="rId14"/>
    <p:sldId id="268" r:id="rId15"/>
    <p:sldId id="289" r:id="rId16"/>
    <p:sldId id="269" r:id="rId17"/>
    <p:sldId id="270" r:id="rId18"/>
    <p:sldId id="271" r:id="rId19"/>
    <p:sldId id="272" r:id="rId20"/>
    <p:sldId id="273" r:id="rId21"/>
    <p:sldId id="285" r:id="rId22"/>
    <p:sldId id="280" r:id="rId23"/>
    <p:sldId id="281" r:id="rId24"/>
    <p:sldId id="276" r:id="rId25"/>
    <p:sldId id="274" r:id="rId26"/>
    <p:sldId id="277" r:id="rId27"/>
    <p:sldId id="279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88588" autoAdjust="0"/>
  </p:normalViewPr>
  <p:slideViewPr>
    <p:cSldViewPr>
      <p:cViewPr varScale="1">
        <p:scale>
          <a:sx n="100" d="100"/>
          <a:sy n="100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0D50F-165E-45A4-80DA-54850680E49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6CD13CB6-130F-4025-BBA5-5FB3B0F04A68}">
      <dgm:prSet phldrT="[Text]"/>
      <dgm:spPr/>
      <dgm:t>
        <a:bodyPr/>
        <a:lstStyle/>
        <a:p>
          <a:r>
            <a:rPr lang="en-US" dirty="0" smtClean="0"/>
            <a:t>Capture</a:t>
          </a:r>
          <a:endParaRPr lang="en-US" dirty="0"/>
        </a:p>
      </dgm:t>
    </dgm:pt>
    <dgm:pt modelId="{366CDBCB-CF3D-4CB6-AF7D-8EBC49B5C5BC}" type="parTrans" cxnId="{5CFB4EF1-04CF-48BE-BF63-DEBCB15E755E}">
      <dgm:prSet/>
      <dgm:spPr/>
      <dgm:t>
        <a:bodyPr/>
        <a:lstStyle/>
        <a:p>
          <a:endParaRPr lang="en-US"/>
        </a:p>
      </dgm:t>
    </dgm:pt>
    <dgm:pt modelId="{BE14CB02-8D23-436B-87F3-A7443A57648B}" type="sibTrans" cxnId="{5CFB4EF1-04CF-48BE-BF63-DEBCB15E755E}">
      <dgm:prSet/>
      <dgm:spPr/>
      <dgm:t>
        <a:bodyPr/>
        <a:lstStyle/>
        <a:p>
          <a:endParaRPr lang="en-US"/>
        </a:p>
      </dgm:t>
    </dgm:pt>
    <dgm:pt modelId="{C3348D71-2C90-4830-A5B1-9D9795B0740F}">
      <dgm:prSet phldrT="[Text]"/>
      <dgm:spPr/>
      <dgm:t>
        <a:bodyPr/>
        <a:lstStyle/>
        <a:p>
          <a:r>
            <a:rPr lang="en-US" dirty="0" smtClean="0"/>
            <a:t>Propagate</a:t>
          </a:r>
          <a:endParaRPr lang="en-US" dirty="0"/>
        </a:p>
      </dgm:t>
    </dgm:pt>
    <dgm:pt modelId="{13DDDEEE-5237-49FF-B029-1511CCFB1407}" type="parTrans" cxnId="{B5A112ED-2F23-448D-98F4-7A4E4F934AFE}">
      <dgm:prSet/>
      <dgm:spPr/>
      <dgm:t>
        <a:bodyPr/>
        <a:lstStyle/>
        <a:p>
          <a:endParaRPr lang="en-US"/>
        </a:p>
      </dgm:t>
    </dgm:pt>
    <dgm:pt modelId="{0DABE729-A829-4CF6-9A9F-FA129250E22F}" type="sibTrans" cxnId="{B5A112ED-2F23-448D-98F4-7A4E4F934AFE}">
      <dgm:prSet/>
      <dgm:spPr/>
      <dgm:t>
        <a:bodyPr/>
        <a:lstStyle/>
        <a:p>
          <a:endParaRPr lang="en-US"/>
        </a:p>
      </dgm:t>
    </dgm:pt>
    <dgm:pt modelId="{DD0D2DC8-5729-44AE-B857-A6782DF1072B}">
      <dgm:prSet phldrT="[Text]"/>
      <dgm:spPr/>
      <dgm:t>
        <a:bodyPr/>
        <a:lstStyle/>
        <a:p>
          <a:r>
            <a:rPr lang="en-US" dirty="0" smtClean="0"/>
            <a:t>Apply</a:t>
          </a:r>
          <a:endParaRPr lang="en-US" dirty="0"/>
        </a:p>
      </dgm:t>
    </dgm:pt>
    <dgm:pt modelId="{6485BB62-6A4F-4DB0-8D90-691683E1BC5A}" type="parTrans" cxnId="{862CAF32-E955-4336-9492-BC81959D2C55}">
      <dgm:prSet/>
      <dgm:spPr/>
      <dgm:t>
        <a:bodyPr/>
        <a:lstStyle/>
        <a:p>
          <a:endParaRPr lang="en-US"/>
        </a:p>
      </dgm:t>
    </dgm:pt>
    <dgm:pt modelId="{4FD1952C-8F0D-4660-9F76-A4090F67AD1D}" type="sibTrans" cxnId="{862CAF32-E955-4336-9492-BC81959D2C55}">
      <dgm:prSet/>
      <dgm:spPr/>
      <dgm:t>
        <a:bodyPr/>
        <a:lstStyle/>
        <a:p>
          <a:endParaRPr lang="en-US"/>
        </a:p>
      </dgm:t>
    </dgm:pt>
    <dgm:pt modelId="{57EE890E-332F-4E96-8E9F-A661955A5926}">
      <dgm:prSet phldrT="[Text]"/>
      <dgm:spPr/>
      <dgm:t>
        <a:bodyPr/>
        <a:lstStyle/>
        <a:p>
          <a:r>
            <a:rPr lang="en-US" dirty="0" smtClean="0"/>
            <a:t>Redo from SRC</a:t>
          </a:r>
          <a:endParaRPr lang="en-US" dirty="0"/>
        </a:p>
      </dgm:t>
    </dgm:pt>
    <dgm:pt modelId="{B53138C5-5ED4-48EB-BCCF-95B8668A96BE}" type="parTrans" cxnId="{C23A5F16-E16E-4585-8DEA-6A029446AB0A}">
      <dgm:prSet/>
      <dgm:spPr/>
      <dgm:t>
        <a:bodyPr/>
        <a:lstStyle/>
        <a:p>
          <a:endParaRPr lang="en-US"/>
        </a:p>
      </dgm:t>
    </dgm:pt>
    <dgm:pt modelId="{7D251B5A-27C0-4B49-9AC9-177B5AA1A244}" type="sibTrans" cxnId="{C23A5F16-E16E-4585-8DEA-6A029446AB0A}">
      <dgm:prSet/>
      <dgm:spPr/>
      <dgm:t>
        <a:bodyPr/>
        <a:lstStyle/>
        <a:p>
          <a:endParaRPr lang="en-US"/>
        </a:p>
      </dgm:t>
    </dgm:pt>
    <dgm:pt modelId="{981DC3B6-DD5E-4CFE-BCA5-C1A72E5FE99B}">
      <dgm:prSet phldrT="[Text]"/>
      <dgm:spPr/>
      <dgm:t>
        <a:bodyPr/>
        <a:lstStyle/>
        <a:p>
          <a:r>
            <a:rPr lang="en-US" dirty="0" smtClean="0"/>
            <a:t>Using rules</a:t>
          </a:r>
          <a:endParaRPr lang="en-US" dirty="0"/>
        </a:p>
      </dgm:t>
    </dgm:pt>
    <dgm:pt modelId="{95DFA892-09A9-4654-AEBF-5DE42F578682}" type="parTrans" cxnId="{206D68D3-08DF-4924-9537-F056EA42DD68}">
      <dgm:prSet/>
      <dgm:spPr/>
      <dgm:t>
        <a:bodyPr/>
        <a:lstStyle/>
        <a:p>
          <a:endParaRPr lang="en-US"/>
        </a:p>
      </dgm:t>
    </dgm:pt>
    <dgm:pt modelId="{C3B38FB0-5CB5-4BE1-8E1B-14C8B967407C}" type="sibTrans" cxnId="{206D68D3-08DF-4924-9537-F056EA42DD68}">
      <dgm:prSet/>
      <dgm:spPr/>
      <dgm:t>
        <a:bodyPr/>
        <a:lstStyle/>
        <a:p>
          <a:endParaRPr lang="en-US"/>
        </a:p>
      </dgm:t>
    </dgm:pt>
    <dgm:pt modelId="{5484DCF6-DEE7-4D05-A481-C25F86BE06CE}">
      <dgm:prSet phldrT="[Text]"/>
      <dgm:spPr/>
      <dgm:t>
        <a:bodyPr/>
        <a:lstStyle/>
        <a:p>
          <a:r>
            <a:rPr lang="en-US" dirty="0" smtClean="0"/>
            <a:t>LCRs to SQL on DEST</a:t>
          </a:r>
          <a:endParaRPr lang="en-US" dirty="0"/>
        </a:p>
      </dgm:t>
    </dgm:pt>
    <dgm:pt modelId="{9CCDAB41-E088-4491-9BDA-642BBD087C20}" type="parTrans" cxnId="{5D28C03E-0CF3-4A79-9DC8-27B9EF26C989}">
      <dgm:prSet/>
      <dgm:spPr/>
      <dgm:t>
        <a:bodyPr/>
        <a:lstStyle/>
        <a:p>
          <a:endParaRPr lang="en-US"/>
        </a:p>
      </dgm:t>
    </dgm:pt>
    <dgm:pt modelId="{454D830D-C972-49DD-B1BE-03ADEFC78E74}" type="sibTrans" cxnId="{5D28C03E-0CF3-4A79-9DC8-27B9EF26C989}">
      <dgm:prSet/>
      <dgm:spPr/>
      <dgm:t>
        <a:bodyPr/>
        <a:lstStyle/>
        <a:p>
          <a:endParaRPr lang="en-US"/>
        </a:p>
      </dgm:t>
    </dgm:pt>
    <dgm:pt modelId="{5C466E11-9BD6-4725-A151-15586D062470}">
      <dgm:prSet phldrT="[Text]"/>
      <dgm:spPr/>
      <dgm:t>
        <a:bodyPr/>
        <a:lstStyle/>
        <a:p>
          <a:r>
            <a:rPr lang="en-US" dirty="0" smtClean="0"/>
            <a:t>To LCRs</a:t>
          </a:r>
          <a:endParaRPr lang="en-US" dirty="0"/>
        </a:p>
      </dgm:t>
    </dgm:pt>
    <dgm:pt modelId="{98907E8F-A484-4F45-B3BE-18542F2B6C85}" type="parTrans" cxnId="{BA149C93-4DE6-4E45-83EC-204E0029B2EF}">
      <dgm:prSet/>
      <dgm:spPr/>
      <dgm:t>
        <a:bodyPr/>
        <a:lstStyle/>
        <a:p>
          <a:endParaRPr lang="en-US"/>
        </a:p>
      </dgm:t>
    </dgm:pt>
    <dgm:pt modelId="{E1E772A0-49CB-4718-8C94-0D0CA4CFA9C1}" type="sibTrans" cxnId="{BA149C93-4DE6-4E45-83EC-204E0029B2EF}">
      <dgm:prSet/>
      <dgm:spPr/>
      <dgm:t>
        <a:bodyPr/>
        <a:lstStyle/>
        <a:p>
          <a:endParaRPr lang="en-US"/>
        </a:p>
      </dgm:t>
    </dgm:pt>
    <dgm:pt modelId="{9F2BCBD4-0E20-46CC-B8D3-BFBD99E6F76F}">
      <dgm:prSet phldrT="[Text]"/>
      <dgm:spPr/>
      <dgm:t>
        <a:bodyPr/>
        <a:lstStyle/>
        <a:p>
          <a:r>
            <a:rPr lang="en-US" dirty="0" smtClean="0"/>
            <a:t>Using Handlers</a:t>
          </a:r>
          <a:endParaRPr lang="en-US" dirty="0"/>
        </a:p>
      </dgm:t>
    </dgm:pt>
    <dgm:pt modelId="{CE2B9664-65CB-44C7-85E5-15D440EA4328}" type="parTrans" cxnId="{C44B7222-F2B9-4AE2-B769-82893D782448}">
      <dgm:prSet/>
      <dgm:spPr/>
      <dgm:t>
        <a:bodyPr/>
        <a:lstStyle/>
        <a:p>
          <a:endParaRPr lang="en-US"/>
        </a:p>
      </dgm:t>
    </dgm:pt>
    <dgm:pt modelId="{89E7F20A-542D-4B15-B4CC-E24A8DD6ED7D}" type="sibTrans" cxnId="{C44B7222-F2B9-4AE2-B769-82893D782448}">
      <dgm:prSet/>
      <dgm:spPr/>
      <dgm:t>
        <a:bodyPr/>
        <a:lstStyle/>
        <a:p>
          <a:endParaRPr lang="en-US"/>
        </a:p>
      </dgm:t>
    </dgm:pt>
    <dgm:pt modelId="{4159A5CB-DCDB-4790-A3F6-C61B8FD7B1DB}">
      <dgm:prSet phldrT="[Text]"/>
      <dgm:spPr/>
      <dgm:t>
        <a:bodyPr/>
        <a:lstStyle/>
        <a:p>
          <a:r>
            <a:rPr lang="en-US" dirty="0" smtClean="0"/>
            <a:t>Oracle Jobs</a:t>
          </a:r>
          <a:endParaRPr lang="en-US" dirty="0"/>
        </a:p>
      </dgm:t>
    </dgm:pt>
    <dgm:pt modelId="{DE88E14A-E475-40C3-B391-A8445F054B61}" type="parTrans" cxnId="{8D912F64-1A78-400E-A5D0-4E2B06B3E280}">
      <dgm:prSet/>
      <dgm:spPr/>
      <dgm:t>
        <a:bodyPr/>
        <a:lstStyle/>
        <a:p>
          <a:endParaRPr lang="en-US"/>
        </a:p>
      </dgm:t>
    </dgm:pt>
    <dgm:pt modelId="{971642E5-3DC8-4513-9679-28F4C5E6A1AB}" type="sibTrans" cxnId="{8D912F64-1A78-400E-A5D0-4E2B06B3E280}">
      <dgm:prSet/>
      <dgm:spPr/>
      <dgm:t>
        <a:bodyPr/>
        <a:lstStyle/>
        <a:p>
          <a:endParaRPr lang="en-US"/>
        </a:p>
      </dgm:t>
    </dgm:pt>
    <dgm:pt modelId="{92B7987E-8DA1-4C97-BC0E-FB49B19340D7}">
      <dgm:prSet phldrT="[Text]"/>
      <dgm:spPr/>
      <dgm:t>
        <a:bodyPr/>
        <a:lstStyle/>
        <a:p>
          <a:r>
            <a:rPr lang="en-US" dirty="0" smtClean="0"/>
            <a:t>Between Queues</a:t>
          </a:r>
          <a:endParaRPr lang="en-US" dirty="0"/>
        </a:p>
      </dgm:t>
    </dgm:pt>
    <dgm:pt modelId="{54915002-36E6-4005-A55F-B4A9D5977B07}" type="parTrans" cxnId="{35F8712C-D3F6-482C-89D6-93FE699D4924}">
      <dgm:prSet/>
      <dgm:spPr/>
      <dgm:t>
        <a:bodyPr/>
        <a:lstStyle/>
        <a:p>
          <a:endParaRPr lang="en-US"/>
        </a:p>
      </dgm:t>
    </dgm:pt>
    <dgm:pt modelId="{E5444FA9-AA2B-412B-B234-33682A9D29BB}" type="sibTrans" cxnId="{35F8712C-D3F6-482C-89D6-93FE699D4924}">
      <dgm:prSet/>
      <dgm:spPr/>
      <dgm:t>
        <a:bodyPr/>
        <a:lstStyle/>
        <a:p>
          <a:endParaRPr lang="en-US"/>
        </a:p>
      </dgm:t>
    </dgm:pt>
    <dgm:pt modelId="{F03091C3-6FBE-4D04-8AF2-EC8DC9A1CA6B}" type="pres">
      <dgm:prSet presAssocID="{74A0D50F-165E-45A4-80DA-54850680E498}" presName="Name0" presStyleCnt="0">
        <dgm:presLayoutVars>
          <dgm:dir/>
          <dgm:animLvl val="lvl"/>
          <dgm:resizeHandles val="exact"/>
        </dgm:presLayoutVars>
      </dgm:prSet>
      <dgm:spPr/>
    </dgm:pt>
    <dgm:pt modelId="{4F695B9E-ADB7-4CA7-899A-F25519DF04F1}" type="pres">
      <dgm:prSet presAssocID="{74A0D50F-165E-45A4-80DA-54850680E498}" presName="tSp" presStyleCnt="0"/>
      <dgm:spPr/>
    </dgm:pt>
    <dgm:pt modelId="{6AFFCA72-B964-4F7E-BCAC-2E0DE1AB354E}" type="pres">
      <dgm:prSet presAssocID="{74A0D50F-165E-45A4-80DA-54850680E498}" presName="bSp" presStyleCnt="0"/>
      <dgm:spPr/>
    </dgm:pt>
    <dgm:pt modelId="{96FC0BCA-08D6-41D5-9876-1ECB2C1BCF1B}" type="pres">
      <dgm:prSet presAssocID="{74A0D50F-165E-45A4-80DA-54850680E498}" presName="process" presStyleCnt="0"/>
      <dgm:spPr/>
    </dgm:pt>
    <dgm:pt modelId="{97AFE4CB-7885-4EBD-83AB-0DCC1A4F4941}" type="pres">
      <dgm:prSet presAssocID="{6CD13CB6-130F-4025-BBA5-5FB3B0F04A68}" presName="composite1" presStyleCnt="0"/>
      <dgm:spPr/>
    </dgm:pt>
    <dgm:pt modelId="{10D8C344-1122-4B71-AD4F-724DFB9CD0A1}" type="pres">
      <dgm:prSet presAssocID="{6CD13CB6-130F-4025-BBA5-5FB3B0F04A68}" presName="dummyNode1" presStyleLbl="node1" presStyleIdx="0" presStyleCnt="3"/>
      <dgm:spPr/>
    </dgm:pt>
    <dgm:pt modelId="{D2197635-E7A2-4270-A82F-517759107975}" type="pres">
      <dgm:prSet presAssocID="{6CD13CB6-130F-4025-BBA5-5FB3B0F04A6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5458E-852E-43F6-A776-38DC98D00CE4}" type="pres">
      <dgm:prSet presAssocID="{6CD13CB6-130F-4025-BBA5-5FB3B0F04A6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357FA-CAB0-4471-AD97-CEB92BCD36C0}" type="pres">
      <dgm:prSet presAssocID="{6CD13CB6-130F-4025-BBA5-5FB3B0F04A6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79DB59F7-47C2-4B3A-AF84-D2114D15CF88}" type="pres">
      <dgm:prSet presAssocID="{6CD13CB6-130F-4025-BBA5-5FB3B0F04A68}" presName="connSite1" presStyleCnt="0"/>
      <dgm:spPr/>
    </dgm:pt>
    <dgm:pt modelId="{BDA7CF76-950E-445B-9A89-98BB19B6FB78}" type="pres">
      <dgm:prSet presAssocID="{BE14CB02-8D23-436B-87F3-A7443A57648B}" presName="Name9" presStyleLbl="sibTrans2D1" presStyleIdx="0" presStyleCnt="2"/>
      <dgm:spPr/>
    </dgm:pt>
    <dgm:pt modelId="{CA0E90ED-275A-44CC-9F5A-1222F9414E8B}" type="pres">
      <dgm:prSet presAssocID="{C3348D71-2C90-4830-A5B1-9D9795B0740F}" presName="composite2" presStyleCnt="0"/>
      <dgm:spPr/>
    </dgm:pt>
    <dgm:pt modelId="{BE5270F5-FAA8-4F02-942A-0AD7A6B328C7}" type="pres">
      <dgm:prSet presAssocID="{C3348D71-2C90-4830-A5B1-9D9795B0740F}" presName="dummyNode2" presStyleLbl="node1" presStyleIdx="0" presStyleCnt="3"/>
      <dgm:spPr/>
    </dgm:pt>
    <dgm:pt modelId="{792C4062-DD4E-4CCB-AE4B-F4B146099070}" type="pres">
      <dgm:prSet presAssocID="{C3348D71-2C90-4830-A5B1-9D9795B0740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0E011-9395-415D-9A00-8A9DE92A1FE6}" type="pres">
      <dgm:prSet presAssocID="{C3348D71-2C90-4830-A5B1-9D9795B0740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97193-0731-414B-A236-D890B422B7BA}" type="pres">
      <dgm:prSet presAssocID="{C3348D71-2C90-4830-A5B1-9D9795B0740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343C91B-4709-4CEB-893E-DDDFE539C84C}" type="pres">
      <dgm:prSet presAssocID="{C3348D71-2C90-4830-A5B1-9D9795B0740F}" presName="connSite2" presStyleCnt="0"/>
      <dgm:spPr/>
    </dgm:pt>
    <dgm:pt modelId="{0BD445F0-8A8F-4B15-AD45-162696973D49}" type="pres">
      <dgm:prSet presAssocID="{0DABE729-A829-4CF6-9A9F-FA129250E22F}" presName="Name18" presStyleLbl="sibTrans2D1" presStyleIdx="1" presStyleCnt="2"/>
      <dgm:spPr/>
    </dgm:pt>
    <dgm:pt modelId="{29FDF71A-E254-476A-B691-97999CC04C4D}" type="pres">
      <dgm:prSet presAssocID="{DD0D2DC8-5729-44AE-B857-A6782DF1072B}" presName="composite1" presStyleCnt="0"/>
      <dgm:spPr/>
    </dgm:pt>
    <dgm:pt modelId="{1393FB74-7786-4803-9002-F54943B55EDD}" type="pres">
      <dgm:prSet presAssocID="{DD0D2DC8-5729-44AE-B857-A6782DF1072B}" presName="dummyNode1" presStyleLbl="node1" presStyleIdx="1" presStyleCnt="3"/>
      <dgm:spPr/>
    </dgm:pt>
    <dgm:pt modelId="{4FA45FDB-9B22-46CF-B0ED-9499436359CB}" type="pres">
      <dgm:prSet presAssocID="{DD0D2DC8-5729-44AE-B857-A6782DF1072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2B1FB-3848-494D-96AD-43B2192182F9}" type="pres">
      <dgm:prSet presAssocID="{DD0D2DC8-5729-44AE-B857-A6782DF1072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C0594-DE2E-4B8B-B218-66D5F73EA77D}" type="pres">
      <dgm:prSet presAssocID="{DD0D2DC8-5729-44AE-B857-A6782DF1072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8DFB23B-D7FF-4EA4-9BB1-B4CB6A43AE92}" type="pres">
      <dgm:prSet presAssocID="{DD0D2DC8-5729-44AE-B857-A6782DF1072B}" presName="connSite1" presStyleCnt="0"/>
      <dgm:spPr/>
    </dgm:pt>
  </dgm:ptLst>
  <dgm:cxnLst>
    <dgm:cxn modelId="{77B4335C-1EA1-47ED-9FE7-DA8415322CF7}" type="presOf" srcId="{92B7987E-8DA1-4C97-BC0E-FB49B19340D7}" destId="{D460E011-9395-415D-9A00-8A9DE92A1FE6}" srcOrd="1" destOrd="1" presId="urn:microsoft.com/office/officeart/2005/8/layout/hProcess4"/>
    <dgm:cxn modelId="{4DC1E43E-9B49-4E6C-ADEC-4037D6099B50}" type="presOf" srcId="{57EE890E-332F-4E96-8E9F-A661955A5926}" destId="{D2197635-E7A2-4270-A82F-517759107975}" srcOrd="0" destOrd="0" presId="urn:microsoft.com/office/officeart/2005/8/layout/hProcess4"/>
    <dgm:cxn modelId="{862CAF32-E955-4336-9492-BC81959D2C55}" srcId="{74A0D50F-165E-45A4-80DA-54850680E498}" destId="{DD0D2DC8-5729-44AE-B857-A6782DF1072B}" srcOrd="2" destOrd="0" parTransId="{6485BB62-6A4F-4DB0-8D90-691683E1BC5A}" sibTransId="{4FD1952C-8F0D-4660-9F76-A4090F67AD1D}"/>
    <dgm:cxn modelId="{870F4AEB-6228-4304-921B-B83CC3336225}" type="presOf" srcId="{9F2BCBD4-0E20-46CC-B8D3-BFBD99E6F76F}" destId="{4FA45FDB-9B22-46CF-B0ED-9499436359CB}" srcOrd="0" destOrd="1" presId="urn:microsoft.com/office/officeart/2005/8/layout/hProcess4"/>
    <dgm:cxn modelId="{0C91FB98-C405-42A3-8FCC-95988683A58B}" type="presOf" srcId="{DD0D2DC8-5729-44AE-B857-A6782DF1072B}" destId="{EEDC0594-DE2E-4B8B-B218-66D5F73EA77D}" srcOrd="0" destOrd="0" presId="urn:microsoft.com/office/officeart/2005/8/layout/hProcess4"/>
    <dgm:cxn modelId="{28AB6667-3158-40C7-BEDF-793187DD29E7}" type="presOf" srcId="{5C466E11-9BD6-4725-A151-15586D062470}" destId="{D2197635-E7A2-4270-A82F-517759107975}" srcOrd="0" destOrd="1" presId="urn:microsoft.com/office/officeart/2005/8/layout/hProcess4"/>
    <dgm:cxn modelId="{8D912F64-1A78-400E-A5D0-4E2B06B3E280}" srcId="{C3348D71-2C90-4830-A5B1-9D9795B0740F}" destId="{4159A5CB-DCDB-4790-A3F6-C61B8FD7B1DB}" srcOrd="0" destOrd="0" parTransId="{DE88E14A-E475-40C3-B391-A8445F054B61}" sibTransId="{971642E5-3DC8-4513-9679-28F4C5E6A1AB}"/>
    <dgm:cxn modelId="{3107A0D5-C485-4AAA-8F43-D4D9F6E66E03}" type="presOf" srcId="{0DABE729-A829-4CF6-9A9F-FA129250E22F}" destId="{0BD445F0-8A8F-4B15-AD45-162696973D49}" srcOrd="0" destOrd="0" presId="urn:microsoft.com/office/officeart/2005/8/layout/hProcess4"/>
    <dgm:cxn modelId="{BA149C93-4DE6-4E45-83EC-204E0029B2EF}" srcId="{6CD13CB6-130F-4025-BBA5-5FB3B0F04A68}" destId="{5C466E11-9BD6-4725-A151-15586D062470}" srcOrd="1" destOrd="0" parTransId="{98907E8F-A484-4F45-B3BE-18542F2B6C85}" sibTransId="{E1E772A0-49CB-4718-8C94-0D0CA4CFA9C1}"/>
    <dgm:cxn modelId="{DBBB7886-7E69-42AD-8C77-1C5CF274B15B}" type="presOf" srcId="{6CD13CB6-130F-4025-BBA5-5FB3B0F04A68}" destId="{880357FA-CAB0-4471-AD97-CEB92BCD36C0}" srcOrd="0" destOrd="0" presId="urn:microsoft.com/office/officeart/2005/8/layout/hProcess4"/>
    <dgm:cxn modelId="{FF1CB677-EF62-45B8-ABAB-6C2DDFF9A7CF}" type="presOf" srcId="{C3348D71-2C90-4830-A5B1-9D9795B0740F}" destId="{B5897193-0731-414B-A236-D890B422B7BA}" srcOrd="0" destOrd="0" presId="urn:microsoft.com/office/officeart/2005/8/layout/hProcess4"/>
    <dgm:cxn modelId="{5CFB4EF1-04CF-48BE-BF63-DEBCB15E755E}" srcId="{74A0D50F-165E-45A4-80DA-54850680E498}" destId="{6CD13CB6-130F-4025-BBA5-5FB3B0F04A68}" srcOrd="0" destOrd="0" parTransId="{366CDBCB-CF3D-4CB6-AF7D-8EBC49B5C5BC}" sibTransId="{BE14CB02-8D23-436B-87F3-A7443A57648B}"/>
    <dgm:cxn modelId="{FEE627BB-3F24-449D-A3D3-322B2ED26D36}" type="presOf" srcId="{9F2BCBD4-0E20-46CC-B8D3-BFBD99E6F76F}" destId="{B642B1FB-3848-494D-96AD-43B2192182F9}" srcOrd="1" destOrd="1" presId="urn:microsoft.com/office/officeart/2005/8/layout/hProcess4"/>
    <dgm:cxn modelId="{FC189561-BB8B-4A52-9D1A-5B6380AFDCD0}" type="presOf" srcId="{981DC3B6-DD5E-4CFE-BCA5-C1A72E5FE99B}" destId="{D2197635-E7A2-4270-A82F-517759107975}" srcOrd="0" destOrd="2" presId="urn:microsoft.com/office/officeart/2005/8/layout/hProcess4"/>
    <dgm:cxn modelId="{7C5B860D-0E13-4241-AF75-EAFFEA1A936B}" type="presOf" srcId="{5C466E11-9BD6-4725-A151-15586D062470}" destId="{11F5458E-852E-43F6-A776-38DC98D00CE4}" srcOrd="1" destOrd="1" presId="urn:microsoft.com/office/officeart/2005/8/layout/hProcess4"/>
    <dgm:cxn modelId="{4805B657-BABC-4A23-BCE9-90F4A663BF09}" type="presOf" srcId="{981DC3B6-DD5E-4CFE-BCA5-C1A72E5FE99B}" destId="{11F5458E-852E-43F6-A776-38DC98D00CE4}" srcOrd="1" destOrd="2" presId="urn:microsoft.com/office/officeart/2005/8/layout/hProcess4"/>
    <dgm:cxn modelId="{51A3DC55-D5B1-4ED1-9EA2-1E5B761EA846}" type="presOf" srcId="{BE14CB02-8D23-436B-87F3-A7443A57648B}" destId="{BDA7CF76-950E-445B-9A89-98BB19B6FB78}" srcOrd="0" destOrd="0" presId="urn:microsoft.com/office/officeart/2005/8/layout/hProcess4"/>
    <dgm:cxn modelId="{2B914186-8C14-4347-A54E-9C312D7A2E30}" type="presOf" srcId="{5484DCF6-DEE7-4D05-A481-C25F86BE06CE}" destId="{B642B1FB-3848-494D-96AD-43B2192182F9}" srcOrd="1" destOrd="0" presId="urn:microsoft.com/office/officeart/2005/8/layout/hProcess4"/>
    <dgm:cxn modelId="{60D09DE4-D74A-455B-8E16-FA4C9C859EE5}" type="presOf" srcId="{4159A5CB-DCDB-4790-A3F6-C61B8FD7B1DB}" destId="{792C4062-DD4E-4CCB-AE4B-F4B146099070}" srcOrd="0" destOrd="0" presId="urn:microsoft.com/office/officeart/2005/8/layout/hProcess4"/>
    <dgm:cxn modelId="{C402577A-E798-4EE5-A00E-D5937719840A}" type="presOf" srcId="{74A0D50F-165E-45A4-80DA-54850680E498}" destId="{F03091C3-6FBE-4D04-8AF2-EC8DC9A1CA6B}" srcOrd="0" destOrd="0" presId="urn:microsoft.com/office/officeart/2005/8/layout/hProcess4"/>
    <dgm:cxn modelId="{9226D772-9475-45B8-B844-FBC7CEBBF84B}" type="presOf" srcId="{92B7987E-8DA1-4C97-BC0E-FB49B19340D7}" destId="{792C4062-DD4E-4CCB-AE4B-F4B146099070}" srcOrd="0" destOrd="1" presId="urn:microsoft.com/office/officeart/2005/8/layout/hProcess4"/>
    <dgm:cxn modelId="{206D68D3-08DF-4924-9537-F056EA42DD68}" srcId="{6CD13CB6-130F-4025-BBA5-5FB3B0F04A68}" destId="{981DC3B6-DD5E-4CFE-BCA5-C1A72E5FE99B}" srcOrd="2" destOrd="0" parTransId="{95DFA892-09A9-4654-AEBF-5DE42F578682}" sibTransId="{C3B38FB0-5CB5-4BE1-8E1B-14C8B967407C}"/>
    <dgm:cxn modelId="{7C21A1B5-067B-4B43-8B06-852BE992B10F}" type="presOf" srcId="{4159A5CB-DCDB-4790-A3F6-C61B8FD7B1DB}" destId="{D460E011-9395-415D-9A00-8A9DE92A1FE6}" srcOrd="1" destOrd="0" presId="urn:microsoft.com/office/officeart/2005/8/layout/hProcess4"/>
    <dgm:cxn modelId="{C23A5F16-E16E-4585-8DEA-6A029446AB0A}" srcId="{6CD13CB6-130F-4025-BBA5-5FB3B0F04A68}" destId="{57EE890E-332F-4E96-8E9F-A661955A5926}" srcOrd="0" destOrd="0" parTransId="{B53138C5-5ED4-48EB-BCCF-95B8668A96BE}" sibTransId="{7D251B5A-27C0-4B49-9AC9-177B5AA1A244}"/>
    <dgm:cxn modelId="{C44B7222-F2B9-4AE2-B769-82893D782448}" srcId="{DD0D2DC8-5729-44AE-B857-A6782DF1072B}" destId="{9F2BCBD4-0E20-46CC-B8D3-BFBD99E6F76F}" srcOrd="1" destOrd="0" parTransId="{CE2B9664-65CB-44C7-85E5-15D440EA4328}" sibTransId="{89E7F20A-542D-4B15-B4CC-E24A8DD6ED7D}"/>
    <dgm:cxn modelId="{5D28C03E-0CF3-4A79-9DC8-27B9EF26C989}" srcId="{DD0D2DC8-5729-44AE-B857-A6782DF1072B}" destId="{5484DCF6-DEE7-4D05-A481-C25F86BE06CE}" srcOrd="0" destOrd="0" parTransId="{9CCDAB41-E088-4491-9BDA-642BBD087C20}" sibTransId="{454D830D-C972-49DD-B1BE-03ADEFC78E74}"/>
    <dgm:cxn modelId="{35F8712C-D3F6-482C-89D6-93FE699D4924}" srcId="{C3348D71-2C90-4830-A5B1-9D9795B0740F}" destId="{92B7987E-8DA1-4C97-BC0E-FB49B19340D7}" srcOrd="1" destOrd="0" parTransId="{54915002-36E6-4005-A55F-B4A9D5977B07}" sibTransId="{E5444FA9-AA2B-412B-B234-33682A9D29BB}"/>
    <dgm:cxn modelId="{EB8193F1-3B12-4C23-A8E2-4649A93F0552}" type="presOf" srcId="{5484DCF6-DEE7-4D05-A481-C25F86BE06CE}" destId="{4FA45FDB-9B22-46CF-B0ED-9499436359CB}" srcOrd="0" destOrd="0" presId="urn:microsoft.com/office/officeart/2005/8/layout/hProcess4"/>
    <dgm:cxn modelId="{B5A112ED-2F23-448D-98F4-7A4E4F934AFE}" srcId="{74A0D50F-165E-45A4-80DA-54850680E498}" destId="{C3348D71-2C90-4830-A5B1-9D9795B0740F}" srcOrd="1" destOrd="0" parTransId="{13DDDEEE-5237-49FF-B029-1511CCFB1407}" sibTransId="{0DABE729-A829-4CF6-9A9F-FA129250E22F}"/>
    <dgm:cxn modelId="{D02BDC8B-7AA2-48B3-9801-ADE37973C067}" type="presOf" srcId="{57EE890E-332F-4E96-8E9F-A661955A5926}" destId="{11F5458E-852E-43F6-A776-38DC98D00CE4}" srcOrd="1" destOrd="0" presId="urn:microsoft.com/office/officeart/2005/8/layout/hProcess4"/>
    <dgm:cxn modelId="{218C3AB2-6750-4943-B188-17BB9262822E}" type="presParOf" srcId="{F03091C3-6FBE-4D04-8AF2-EC8DC9A1CA6B}" destId="{4F695B9E-ADB7-4CA7-899A-F25519DF04F1}" srcOrd="0" destOrd="0" presId="urn:microsoft.com/office/officeart/2005/8/layout/hProcess4"/>
    <dgm:cxn modelId="{36F0AF86-AA51-4804-8BA7-9DBEE841A8A9}" type="presParOf" srcId="{F03091C3-6FBE-4D04-8AF2-EC8DC9A1CA6B}" destId="{6AFFCA72-B964-4F7E-BCAC-2E0DE1AB354E}" srcOrd="1" destOrd="0" presId="urn:microsoft.com/office/officeart/2005/8/layout/hProcess4"/>
    <dgm:cxn modelId="{43BBB6CE-6C9E-4F25-8021-EA49172BEB00}" type="presParOf" srcId="{F03091C3-6FBE-4D04-8AF2-EC8DC9A1CA6B}" destId="{96FC0BCA-08D6-41D5-9876-1ECB2C1BCF1B}" srcOrd="2" destOrd="0" presId="urn:microsoft.com/office/officeart/2005/8/layout/hProcess4"/>
    <dgm:cxn modelId="{73894DA1-9F12-4F00-8A35-B382C10FC16D}" type="presParOf" srcId="{96FC0BCA-08D6-41D5-9876-1ECB2C1BCF1B}" destId="{97AFE4CB-7885-4EBD-83AB-0DCC1A4F4941}" srcOrd="0" destOrd="0" presId="urn:microsoft.com/office/officeart/2005/8/layout/hProcess4"/>
    <dgm:cxn modelId="{3940B0CC-4D13-4171-B581-CDC04552023D}" type="presParOf" srcId="{97AFE4CB-7885-4EBD-83AB-0DCC1A4F4941}" destId="{10D8C344-1122-4B71-AD4F-724DFB9CD0A1}" srcOrd="0" destOrd="0" presId="urn:microsoft.com/office/officeart/2005/8/layout/hProcess4"/>
    <dgm:cxn modelId="{1EF4A8A7-2FE2-49DD-A0BF-57FA2045FEC8}" type="presParOf" srcId="{97AFE4CB-7885-4EBD-83AB-0DCC1A4F4941}" destId="{D2197635-E7A2-4270-A82F-517759107975}" srcOrd="1" destOrd="0" presId="urn:microsoft.com/office/officeart/2005/8/layout/hProcess4"/>
    <dgm:cxn modelId="{6C579249-AB81-4014-AB25-8826A43FA7F1}" type="presParOf" srcId="{97AFE4CB-7885-4EBD-83AB-0DCC1A4F4941}" destId="{11F5458E-852E-43F6-A776-38DC98D00CE4}" srcOrd="2" destOrd="0" presId="urn:microsoft.com/office/officeart/2005/8/layout/hProcess4"/>
    <dgm:cxn modelId="{179285BC-155E-492B-9FEC-CBF61D1C7E18}" type="presParOf" srcId="{97AFE4CB-7885-4EBD-83AB-0DCC1A4F4941}" destId="{880357FA-CAB0-4471-AD97-CEB92BCD36C0}" srcOrd="3" destOrd="0" presId="urn:microsoft.com/office/officeart/2005/8/layout/hProcess4"/>
    <dgm:cxn modelId="{C98FC1A3-6F05-4F03-AC9D-8473C7A9D32B}" type="presParOf" srcId="{97AFE4CB-7885-4EBD-83AB-0DCC1A4F4941}" destId="{79DB59F7-47C2-4B3A-AF84-D2114D15CF88}" srcOrd="4" destOrd="0" presId="urn:microsoft.com/office/officeart/2005/8/layout/hProcess4"/>
    <dgm:cxn modelId="{7AF5A040-C072-4C91-AE5E-A6B2B29DD393}" type="presParOf" srcId="{96FC0BCA-08D6-41D5-9876-1ECB2C1BCF1B}" destId="{BDA7CF76-950E-445B-9A89-98BB19B6FB78}" srcOrd="1" destOrd="0" presId="urn:microsoft.com/office/officeart/2005/8/layout/hProcess4"/>
    <dgm:cxn modelId="{B5115E72-8D85-48A0-8EFB-53AB66DECE2A}" type="presParOf" srcId="{96FC0BCA-08D6-41D5-9876-1ECB2C1BCF1B}" destId="{CA0E90ED-275A-44CC-9F5A-1222F9414E8B}" srcOrd="2" destOrd="0" presId="urn:microsoft.com/office/officeart/2005/8/layout/hProcess4"/>
    <dgm:cxn modelId="{235FA651-F023-492C-917A-465432AA8158}" type="presParOf" srcId="{CA0E90ED-275A-44CC-9F5A-1222F9414E8B}" destId="{BE5270F5-FAA8-4F02-942A-0AD7A6B328C7}" srcOrd="0" destOrd="0" presId="urn:microsoft.com/office/officeart/2005/8/layout/hProcess4"/>
    <dgm:cxn modelId="{AFC48E41-FF8B-4D59-9072-FA6C8653A974}" type="presParOf" srcId="{CA0E90ED-275A-44CC-9F5A-1222F9414E8B}" destId="{792C4062-DD4E-4CCB-AE4B-F4B146099070}" srcOrd="1" destOrd="0" presId="urn:microsoft.com/office/officeart/2005/8/layout/hProcess4"/>
    <dgm:cxn modelId="{9247310B-E752-4FF7-9AAA-42BD1152E4F0}" type="presParOf" srcId="{CA0E90ED-275A-44CC-9F5A-1222F9414E8B}" destId="{D460E011-9395-415D-9A00-8A9DE92A1FE6}" srcOrd="2" destOrd="0" presId="urn:microsoft.com/office/officeart/2005/8/layout/hProcess4"/>
    <dgm:cxn modelId="{6E4F5410-8A90-4FED-9878-02921D84079D}" type="presParOf" srcId="{CA0E90ED-275A-44CC-9F5A-1222F9414E8B}" destId="{B5897193-0731-414B-A236-D890B422B7BA}" srcOrd="3" destOrd="0" presId="urn:microsoft.com/office/officeart/2005/8/layout/hProcess4"/>
    <dgm:cxn modelId="{59944991-FBBD-4E2B-9191-9799518D3F33}" type="presParOf" srcId="{CA0E90ED-275A-44CC-9F5A-1222F9414E8B}" destId="{0343C91B-4709-4CEB-893E-DDDFE539C84C}" srcOrd="4" destOrd="0" presId="urn:microsoft.com/office/officeart/2005/8/layout/hProcess4"/>
    <dgm:cxn modelId="{FFAEBECE-0E25-459E-9B0E-30EE68FC5D71}" type="presParOf" srcId="{96FC0BCA-08D6-41D5-9876-1ECB2C1BCF1B}" destId="{0BD445F0-8A8F-4B15-AD45-162696973D49}" srcOrd="3" destOrd="0" presId="urn:microsoft.com/office/officeart/2005/8/layout/hProcess4"/>
    <dgm:cxn modelId="{2EE46D6C-7B02-4929-B83B-A2D7F02BD58D}" type="presParOf" srcId="{96FC0BCA-08D6-41D5-9876-1ECB2C1BCF1B}" destId="{29FDF71A-E254-476A-B691-97999CC04C4D}" srcOrd="4" destOrd="0" presId="urn:microsoft.com/office/officeart/2005/8/layout/hProcess4"/>
    <dgm:cxn modelId="{E5C45B99-C048-4903-8362-CB2619C3E82C}" type="presParOf" srcId="{29FDF71A-E254-476A-B691-97999CC04C4D}" destId="{1393FB74-7786-4803-9002-F54943B55EDD}" srcOrd="0" destOrd="0" presId="urn:microsoft.com/office/officeart/2005/8/layout/hProcess4"/>
    <dgm:cxn modelId="{8F4DA2D6-CC14-4C50-9F89-AFC1D4EB5848}" type="presParOf" srcId="{29FDF71A-E254-476A-B691-97999CC04C4D}" destId="{4FA45FDB-9B22-46CF-B0ED-9499436359CB}" srcOrd="1" destOrd="0" presId="urn:microsoft.com/office/officeart/2005/8/layout/hProcess4"/>
    <dgm:cxn modelId="{2EF8E0CC-8F41-4912-85FA-7EBEBCD2BCB7}" type="presParOf" srcId="{29FDF71A-E254-476A-B691-97999CC04C4D}" destId="{B642B1FB-3848-494D-96AD-43B2192182F9}" srcOrd="2" destOrd="0" presId="urn:microsoft.com/office/officeart/2005/8/layout/hProcess4"/>
    <dgm:cxn modelId="{5E3BF146-31CD-4ABA-AA24-572B423C9DEA}" type="presParOf" srcId="{29FDF71A-E254-476A-B691-97999CC04C4D}" destId="{EEDC0594-DE2E-4B8B-B218-66D5F73EA77D}" srcOrd="3" destOrd="0" presId="urn:microsoft.com/office/officeart/2005/8/layout/hProcess4"/>
    <dgm:cxn modelId="{71460B40-1320-4D85-99B1-E6920B569FD1}" type="presParOf" srcId="{29FDF71A-E254-476A-B691-97999CC04C4D}" destId="{48DFB23B-D7FF-4EA4-9BB1-B4CB6A43AE92}" srcOrd="4" destOrd="0" presId="urn:microsoft.com/office/officeart/2005/8/layout/hProcess4"/>
  </dgm:cxnLst>
  <dgm:bg>
    <a:effectLst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1661B-BEE4-4166-A5E4-16E551449D7F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B6ABE-CEED-454C-9851-7F514DC7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4ECCD-DCFD-4E4D-BA82-D8E42EE31D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6ABE-CEED-454C-9851-7F514DC73A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question!</a:t>
            </a:r>
            <a:r>
              <a:rPr lang="en-US" baseline="0" dirty="0" smtClean="0"/>
              <a:t> In just few slides you’ll see why, and in an hour, you’ll know what to do so it does not happen to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6ABE-CEED-454C-9851-7F514DC73A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give a “taste” of each stage – just few</a:t>
            </a:r>
            <a:r>
              <a:rPr lang="en-US" baseline="0" dirty="0" smtClean="0"/>
              <a:t> examples and tips of what you should be doing in each step of the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6ABE-CEED-454C-9851-7F514DC73A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6ABE-CEED-454C-9851-7F514DC73A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6ABE-CEED-454C-9851-7F514DC73A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http://www.oracle.com/technology/deploy/availability/pdf/maa_wp_10gr2_streams_performance.pdf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B6ABE-CEED-454C-9851-7F514DC73A9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B59-492E-4D0D-887D-1FDF639F4766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DB78-F3E8-40D6-8BFD-8B9E5FED5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atin typeface="Aharoni" pitchFamily="2" charset="-79"/>
                <a:cs typeface="Aharoni" pitchFamily="2" charset="-79"/>
              </a:rPr>
              <a:t>Troubleshooting Streams</a:t>
            </a:r>
            <a:endParaRPr lang="en-US" sz="5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Chen Shapira</a:t>
            </a:r>
          </a:p>
          <a:p>
            <a:pPr algn="l"/>
            <a:r>
              <a:rPr lang="en-US" dirty="0" smtClean="0"/>
              <a:t>http://prodlife.wordpress.com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144963"/>
          </a:xfrm>
        </p:spPr>
        <p:txBody>
          <a:bodyPr/>
          <a:lstStyle/>
          <a:p>
            <a:r>
              <a:rPr lang="en-US" dirty="0" smtClean="0"/>
              <a:t>Reporting database</a:t>
            </a:r>
          </a:p>
          <a:p>
            <a:r>
              <a:rPr lang="en-US" dirty="0" smtClean="0"/>
              <a:t>ETL for Data Warehouse</a:t>
            </a:r>
          </a:p>
          <a:p>
            <a:r>
              <a:rPr lang="en-US" dirty="0" smtClean="0"/>
              <a:t>Gold-Standard-DB for developers</a:t>
            </a:r>
          </a:p>
          <a:p>
            <a:r>
              <a:rPr lang="en-US" dirty="0" smtClean="0"/>
              <a:t>Migration/Upgrade</a:t>
            </a:r>
          </a:p>
          <a:p>
            <a:r>
              <a:rPr lang="en-US" dirty="0" smtClean="0"/>
              <a:t>High Availability</a:t>
            </a:r>
          </a:p>
          <a:p>
            <a:r>
              <a:rPr lang="en-US" dirty="0" smtClean="0"/>
              <a:t>Event Notification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</a:rPr>
              <a:t>Constraints and Limitations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will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accent3"/>
                </a:solidFill>
              </a:rPr>
              <a:t>drive your design</a:t>
            </a:r>
            <a:endParaRPr lang="en-US" sz="4000" dirty="0"/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itchFamily="34" charset="0"/>
              </a:rPr>
              <a:t>IT is a Business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Impact on production</a:t>
            </a:r>
          </a:p>
          <a:p>
            <a:r>
              <a:rPr lang="en-US" sz="3600" dirty="0" smtClean="0"/>
              <a:t>Type of Workload</a:t>
            </a:r>
          </a:p>
          <a:p>
            <a:r>
              <a:rPr lang="en-US" sz="3600" dirty="0" smtClean="0"/>
              <a:t>Disk space</a:t>
            </a:r>
          </a:p>
          <a:p>
            <a:r>
              <a:rPr lang="en-US" sz="3600" dirty="0" smtClean="0"/>
              <a:t>SLA</a:t>
            </a:r>
          </a:p>
          <a:p>
            <a:r>
              <a:rPr lang="en-US" sz="3600" dirty="0" smtClean="0"/>
              <a:t>Replication Lag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3429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itchFamily="34" charset="0"/>
              </a:rPr>
              <a:t>Configuration is Easy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latin typeface="Arial Black" pitchFamily="34" charset="0"/>
              </a:rPr>
              <a:t>Just run few scripts!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4384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DBMS_STREAMS_ADM.SETUP_QUEUE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DBMS_CAPTURE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DBMS_STREAMS_ADM.ADD_*_RULES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DBMS_APPLY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Or even fewer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DBMS_STREAMS_ADM.MAINTAIN_*</a:t>
            </a:r>
          </a:p>
          <a:p>
            <a:r>
              <a:rPr lang="en-US" dirty="0" smtClean="0"/>
              <a:t>Grid Control 10.2.0.5 </a:t>
            </a:r>
            <a:r>
              <a:rPr lang="en-US" dirty="0" smtClean="0">
                <a:solidFill>
                  <a:schemeClr val="accent4"/>
                </a:solidFill>
              </a:rPr>
              <a:t>&lt;- 100% Non-scary GUI!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Black" pitchFamily="34" charset="0"/>
              </a:rPr>
              <a:t>Few extra </a:t>
            </a:r>
            <a:r>
              <a:rPr lang="en-US" dirty="0" smtClean="0">
                <a:latin typeface="Arial Black" pitchFamily="34" charset="0"/>
              </a:rPr>
              <a:t>tips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script you understand</a:t>
            </a:r>
          </a:p>
          <a:p>
            <a:r>
              <a:rPr lang="en-US" dirty="0" smtClean="0"/>
              <a:t>10.2.0.4 or 11g</a:t>
            </a:r>
          </a:p>
          <a:p>
            <a:r>
              <a:rPr lang="en-US" dirty="0" smtClean="0"/>
              <a:t>Expect more </a:t>
            </a:r>
            <a:r>
              <a:rPr lang="en-US" dirty="0" smtClean="0"/>
              <a:t>redo</a:t>
            </a:r>
          </a:p>
          <a:p>
            <a:r>
              <a:rPr lang="en-US" dirty="0" smtClean="0"/>
              <a:t>We don’t use archive logs</a:t>
            </a:r>
          </a:p>
          <a:p>
            <a:r>
              <a:rPr lang="en-US" dirty="0" smtClean="0"/>
              <a:t>Error Handler</a:t>
            </a:r>
          </a:p>
          <a:p>
            <a:r>
              <a:rPr lang="en-US" dirty="0" err="1" smtClean="0"/>
              <a:t>Logminer</a:t>
            </a:r>
            <a:r>
              <a:rPr lang="en-US" dirty="0" smtClean="0"/>
              <a:t> Purging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879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The Show Must Go On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Black" pitchFamily="34" charset="0"/>
              </a:rPr>
              <a:t>Monitor: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</a:p>
          <a:p>
            <a:r>
              <a:rPr lang="en-US" dirty="0" smtClean="0"/>
              <a:t>Latency</a:t>
            </a:r>
          </a:p>
          <a:p>
            <a:r>
              <a:rPr lang="en-US" dirty="0" smtClean="0"/>
              <a:t>Errors</a:t>
            </a:r>
          </a:p>
          <a:p>
            <a:r>
              <a:rPr lang="en-US" dirty="0" smtClean="0"/>
              <a:t>Heartbeat monitor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iStock_000008790962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5207" y="762000"/>
            <a:ext cx="4068793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HeartBeat</a:t>
            </a:r>
            <a:r>
              <a:rPr lang="en-US" dirty="0" smtClean="0">
                <a:latin typeface="Arial Black" pitchFamily="34" charset="0"/>
              </a:rPr>
              <a:t> Monitor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is worth it. Trust 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1066800" y="1219200"/>
            <a:ext cx="7315200" cy="441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4"/>
                </a:solidFill>
                <a:latin typeface="+mn-lt"/>
              </a:rPr>
              <a:t>B.Sc</a:t>
            </a:r>
            <a:r>
              <a:rPr lang="en-US" sz="3200" dirty="0" smtClean="0">
                <a:solidFill>
                  <a:schemeClr val="accent4"/>
                </a:solidFill>
                <a:latin typeface="+mn-lt"/>
              </a:rPr>
              <a:t>. in CS and </a:t>
            </a:r>
            <a:r>
              <a:rPr lang="en-US" sz="3200" dirty="0" smtClean="0">
                <a:solidFill>
                  <a:schemeClr val="accent4"/>
                </a:solidFill>
                <a:latin typeface="+mn-lt"/>
              </a:rPr>
              <a:t>Statistics</a:t>
            </a:r>
            <a:br>
              <a:rPr lang="en-US" sz="3200" dirty="0" smtClean="0">
                <a:solidFill>
                  <a:schemeClr val="accent4"/>
                </a:solidFill>
                <a:latin typeface="+mn-lt"/>
              </a:rPr>
            </a:br>
            <a:r>
              <a:rPr lang="en-US" sz="3200" dirty="0" smtClean="0">
                <a:solidFill>
                  <a:schemeClr val="accent4"/>
                </a:solidFill>
                <a:latin typeface="+mn-lt"/>
              </a:rPr>
              <a:t>OCP</a:t>
            </a:r>
            <a:br>
              <a:rPr lang="en-US" sz="3200" dirty="0" smtClean="0">
                <a:solidFill>
                  <a:schemeClr val="accent4"/>
                </a:solidFill>
                <a:latin typeface="+mn-lt"/>
              </a:rPr>
            </a:br>
            <a:r>
              <a:rPr lang="en-US" sz="3200" dirty="0" smtClean="0">
                <a:solidFill>
                  <a:schemeClr val="accent4"/>
                </a:solidFill>
                <a:latin typeface="+mn-lt"/>
              </a:rPr>
              <a:t>10 </a:t>
            </a:r>
            <a:r>
              <a:rPr lang="en-US" sz="3200" dirty="0" smtClean="0">
                <a:solidFill>
                  <a:schemeClr val="accent4"/>
                </a:solidFill>
                <a:latin typeface="+mn-lt"/>
              </a:rPr>
              <a:t>years of production IT </a:t>
            </a:r>
            <a:r>
              <a:rPr lang="en-US" sz="3200" dirty="0" smtClean="0">
                <a:solidFill>
                  <a:schemeClr val="accent4"/>
                </a:solidFill>
                <a:latin typeface="+mn-lt"/>
              </a:rPr>
              <a:t>experience</a:t>
            </a:r>
            <a:br>
              <a:rPr lang="en-US" sz="3200" dirty="0" smtClean="0">
                <a:solidFill>
                  <a:schemeClr val="accent4"/>
                </a:solidFill>
                <a:latin typeface="+mn-lt"/>
              </a:rPr>
            </a:br>
            <a:r>
              <a:rPr lang="en-US" sz="3200" dirty="0" smtClean="0">
                <a:solidFill>
                  <a:schemeClr val="accent4"/>
                </a:solidFill>
                <a:latin typeface="+mn-lt"/>
              </a:rPr>
              <a:t>Oracle Ace</a:t>
            </a:r>
            <a:r>
              <a:rPr lang="en-US" sz="3200" dirty="0" smtClean="0">
                <a:solidFill>
                  <a:schemeClr val="accent4"/>
                </a:solidFill>
              </a:rPr>
              <a:t/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b="1" dirty="0" smtClean="0">
                <a:latin typeface="Arial Black" pitchFamily="34" charset="0"/>
              </a:rPr>
              <a:t>Five successful Streams implementations last year</a:t>
            </a:r>
            <a:r>
              <a:rPr lang="en-US" b="1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6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Streams is not working!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91000" y="1295400"/>
            <a:ext cx="40386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HELP!</a:t>
            </a: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746375"/>
          </a:xfrm>
        </p:spPr>
        <p:txBody>
          <a:bodyPr>
            <a:normAutofit/>
          </a:bodyPr>
          <a:lstStyle/>
          <a:p>
            <a:r>
              <a:rPr lang="en-US" i="1" dirty="0" smtClean="0"/>
              <a:t>“If we knew what we were doing, it would not be called research, would it?“</a:t>
            </a:r>
            <a:endParaRPr lang="en-US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5181600"/>
            <a:ext cx="6096000" cy="762000"/>
          </a:xfrm>
        </p:spPr>
        <p:txBody>
          <a:bodyPr/>
          <a:lstStyle/>
          <a:p>
            <a:r>
              <a:rPr lang="en-US" dirty="0" smtClean="0"/>
              <a:t>Attributed to Albert Einstein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problem</a:t>
            </a:r>
          </a:p>
          <a:p>
            <a:r>
              <a:rPr lang="en-US" dirty="0" smtClean="0"/>
              <a:t>Gather facts </a:t>
            </a:r>
            <a:r>
              <a:rPr lang="en-US" dirty="0" smtClean="0">
                <a:solidFill>
                  <a:schemeClr val="accent4"/>
                </a:solidFill>
              </a:rPr>
              <a:t>&lt;- I’ll talk mostly about this</a:t>
            </a:r>
          </a:p>
          <a:p>
            <a:r>
              <a:rPr lang="en-US" dirty="0" smtClean="0"/>
              <a:t>Possible causes</a:t>
            </a:r>
          </a:p>
          <a:p>
            <a:r>
              <a:rPr lang="en-US" dirty="0" smtClean="0"/>
              <a:t>Action plan</a:t>
            </a:r>
          </a:p>
          <a:p>
            <a:r>
              <a:rPr lang="en-US" dirty="0" smtClean="0"/>
              <a:t>Problem solved?</a:t>
            </a:r>
          </a:p>
          <a:p>
            <a:r>
              <a:rPr lang="en-US" dirty="0" smtClean="0"/>
              <a:t>Document!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36115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 Black" pitchFamily="34" charset="0"/>
              </a:rPr>
              <a:t>Wrong approach: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Going over a list of things that sometimes go wrong, one by one.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2" descr="FA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62400"/>
            <a:ext cx="3505200" cy="265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rial Black" pitchFamily="34" charset="0"/>
              </a:rPr>
              <a:t>Check the Alert Log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 need to explain this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These are a few of my favorite V$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DBA_CAPTURE</a:t>
            </a:r>
            <a:endParaRPr lang="en-US" dirty="0" smtClean="0"/>
          </a:p>
          <a:p>
            <a:r>
              <a:rPr lang="en-US" dirty="0" smtClean="0"/>
              <a:t>V$STREAMS_CAPTURE</a:t>
            </a:r>
            <a:endParaRPr lang="en-US" dirty="0" smtClean="0"/>
          </a:p>
          <a:p>
            <a:r>
              <a:rPr lang="en-US" dirty="0" smtClean="0"/>
              <a:t>DBA_APPLY_ERROR</a:t>
            </a:r>
            <a:endParaRPr lang="en-US" dirty="0" smtClean="0"/>
          </a:p>
          <a:p>
            <a:r>
              <a:rPr lang="en-US" dirty="0" smtClean="0"/>
              <a:t>DBA_REGISTERED_ARCHIVED_LOG</a:t>
            </a:r>
          </a:p>
          <a:p>
            <a:r>
              <a:rPr lang="en-US" dirty="0" smtClean="0"/>
              <a:t>DBA_RULE_SETS, DBA_RULES, DBA_RULE_SET_RULES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Black" pitchFamily="34" charset="0"/>
              </a:rPr>
              <a:t>Apply Errors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DBA_APPLY_ERRORS</a:t>
            </a:r>
          </a:p>
          <a:p>
            <a:r>
              <a:rPr lang="en-US" dirty="0" smtClean="0"/>
              <a:t>Primary key</a:t>
            </a:r>
          </a:p>
          <a:p>
            <a:r>
              <a:rPr lang="en-US" dirty="0" smtClean="0"/>
              <a:t>Instantiation SCN</a:t>
            </a:r>
          </a:p>
          <a:p>
            <a:r>
              <a:rPr lang="en-US" dirty="0" smtClean="0"/>
              <a:t>Conflicts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Black" pitchFamily="34" charset="0"/>
              </a:rPr>
              <a:t>Tuning Advice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rules (using “like” and “in”)</a:t>
            </a:r>
          </a:p>
          <a:p>
            <a:r>
              <a:rPr lang="en-US" dirty="0" smtClean="0"/>
              <a:t>Multiple Apply Processes</a:t>
            </a:r>
          </a:p>
          <a:p>
            <a:r>
              <a:rPr lang="en-US" dirty="0" smtClean="0"/>
              <a:t>Asynchronous commit</a:t>
            </a:r>
          </a:p>
          <a:p>
            <a:r>
              <a:rPr lang="en-US" dirty="0" smtClean="0"/>
              <a:t>White paper by </a:t>
            </a:r>
            <a:r>
              <a:rPr lang="en-US" dirty="0" smtClean="0"/>
              <a:t>MAA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95800" y="2286000"/>
            <a:ext cx="44958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772400" cy="3276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 smtClean="0">
                <a:latin typeface="Arial Black" pitchFamily="34" charset="0"/>
              </a:rPr>
              <a:t>Goal:</a:t>
            </a:r>
            <a:r>
              <a:rPr lang="en-US" sz="5300" dirty="0" smtClean="0">
                <a:latin typeface="Eras Bold ITC" pitchFamily="34" charset="0"/>
              </a:rPr>
              <a:t/>
            </a:r>
            <a:br>
              <a:rPr lang="en-US" sz="5300" dirty="0" smtClean="0">
                <a:latin typeface="Eras Bold ITC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Prevent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      </a:t>
            </a:r>
            <a:r>
              <a:rPr lang="en-US" b="1" dirty="0" smtClean="0">
                <a:solidFill>
                  <a:schemeClr val="accent3"/>
                </a:solidFill>
              </a:rPr>
              <a:t>“Streams not working – HELP”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syndrome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Streams not working – </a:t>
            </a:r>
            <a:r>
              <a:rPr lang="en-US" sz="6000" b="1" dirty="0" smtClean="0">
                <a:solidFill>
                  <a:schemeClr val="accent2"/>
                </a:solidFill>
                <a:latin typeface="Arial Black" pitchFamily="34" charset="0"/>
              </a:rPr>
              <a:t>Help!</a:t>
            </a:r>
            <a:endParaRPr lang="en-US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638331"/>
            <a:ext cx="8229600" cy="244970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Arial Black" pitchFamily="34" charset="0"/>
              </a:rPr>
              <a:t>Action Plan</a:t>
            </a:r>
            <a:endParaRPr lang="en-US" sz="60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80999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architecture </a:t>
            </a:r>
            <a:r>
              <a:rPr lang="en-US" dirty="0" smtClean="0">
                <a:solidFill>
                  <a:schemeClr val="accent4"/>
                </a:solidFill>
              </a:rPr>
              <a:t>&lt;- </a:t>
            </a:r>
            <a:r>
              <a:rPr lang="en-US" dirty="0" smtClean="0">
                <a:solidFill>
                  <a:schemeClr val="accent4"/>
                </a:solidFill>
              </a:rPr>
              <a:t>Start </a:t>
            </a:r>
            <a:r>
              <a:rPr lang="en-US" dirty="0" smtClean="0">
                <a:solidFill>
                  <a:schemeClr val="accent4"/>
                </a:solidFill>
              </a:rPr>
              <a:t>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Configure  </a:t>
            </a:r>
            <a:r>
              <a:rPr lang="en-US" dirty="0" smtClean="0">
                <a:solidFill>
                  <a:schemeClr val="accent4"/>
                </a:solidFill>
              </a:rPr>
              <a:t>&lt;- That’s easy!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Troubleshooting </a:t>
            </a:r>
            <a:r>
              <a:rPr lang="en-US" dirty="0" smtClean="0">
                <a:solidFill>
                  <a:schemeClr val="accent4"/>
                </a:solidFill>
              </a:rPr>
              <a:t>&lt;- If we designed right, 					 that’s easy too!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2590800" y="2667000"/>
            <a:ext cx="1276350" cy="20193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5105400" y="2667000"/>
            <a:ext cx="1276350" cy="20193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 Black" pitchFamily="34" charset="0"/>
              </a:rPr>
              <a:t>Understand</a:t>
            </a:r>
            <a:r>
              <a:rPr lang="en-US" sz="4000" dirty="0" smtClean="0">
                <a:latin typeface="Arial Black" pitchFamily="34" charset="0"/>
              </a:rPr>
              <a:t> the </a:t>
            </a:r>
            <a:r>
              <a:rPr lang="en-US" sz="4000" b="1" dirty="0" smtClean="0">
                <a:latin typeface="Arial Black" pitchFamily="34" charset="0"/>
              </a:rPr>
              <a:t>Architecture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solidFill>
                  <a:schemeClr val="accent3"/>
                </a:solidFill>
              </a:rPr>
              <a:t>Read</a:t>
            </a:r>
            <a:r>
              <a:rPr lang="en-US" sz="4800" dirty="0" smtClean="0"/>
              <a:t> </a:t>
            </a:r>
            <a:r>
              <a:rPr lang="en-US" dirty="0" smtClean="0"/>
              <a:t>the 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solidFill>
                  <a:schemeClr val="accent3"/>
                </a:solidFill>
              </a:rPr>
              <a:t>Implement</a:t>
            </a:r>
            <a:r>
              <a:rPr lang="en-US" sz="4800" dirty="0" smtClean="0"/>
              <a:t> </a:t>
            </a:r>
            <a:r>
              <a:rPr lang="en-US" dirty="0" smtClean="0"/>
              <a:t>2-5 variations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solidFill>
                  <a:schemeClr val="accent3"/>
                </a:solidFill>
              </a:rPr>
              <a:t>Hide</a:t>
            </a:r>
            <a:r>
              <a:rPr lang="en-US" sz="4800" dirty="0" smtClean="0"/>
              <a:t> </a:t>
            </a:r>
            <a:r>
              <a:rPr lang="en-US" dirty="0" smtClean="0"/>
              <a:t>(Oracle University OR offsite)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solidFill>
                  <a:schemeClr val="accent3"/>
                </a:solidFill>
              </a:rPr>
              <a:t>Look</a:t>
            </a:r>
            <a:r>
              <a:rPr lang="en-US" sz="4800" dirty="0" smtClean="0"/>
              <a:t> </a:t>
            </a:r>
            <a:r>
              <a:rPr lang="en-US" dirty="0" smtClean="0"/>
              <a:t>for bugs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90800" y="381000"/>
            <a:ext cx="3276600" cy="1066800"/>
          </a:xfrm>
        </p:spPr>
        <p:txBody>
          <a:bodyPr>
            <a:normAutofit/>
          </a:bodyPr>
          <a:lstStyle/>
          <a:p>
            <a:r>
              <a:rPr lang="en-US" sz="6000" b="1" spc="300" dirty="0" smtClean="0">
                <a:solidFill>
                  <a:schemeClr val="bg1"/>
                </a:solidFill>
              </a:rPr>
              <a:t>Design</a:t>
            </a:r>
            <a:endParaRPr lang="en-US" sz="6000" b="1" spc="3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486387">
            <a:off x="1490896" y="1893777"/>
            <a:ext cx="6400800" cy="106481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Proactive Troubleshooting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itchFamily="34" charset="0"/>
              </a:rPr>
              <a:t>Begin with the end in mind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2362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3"/>
                </a:solidFill>
              </a:rPr>
              <a:t>Business goals</a:t>
            </a:r>
            <a:br>
              <a:rPr lang="en-US" sz="4400" dirty="0" smtClean="0">
                <a:solidFill>
                  <a:schemeClr val="accent3"/>
                </a:solidFill>
              </a:rPr>
            </a:b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accent3"/>
                </a:solidFill>
              </a:rPr>
              <a:t>drive your design</a:t>
            </a:r>
            <a:endParaRPr lang="en-US" sz="4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7461</TotalTime>
  <Words>383</Words>
  <Application>Microsoft Office PowerPoint</Application>
  <PresentationFormat>On-screen Show (4:3)</PresentationFormat>
  <Paragraphs>109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Troubleshooting Streams</vt:lpstr>
      <vt:lpstr>B.Sc. in CS and Statistics OCP 10 years of production IT experience Oracle Ace  Five successful Streams implementations last year. </vt:lpstr>
      <vt:lpstr>Goal:   Prevent the        “Streams not working – HELP”   syndrome</vt:lpstr>
      <vt:lpstr>Streams not working – Help!</vt:lpstr>
      <vt:lpstr>Action Plan</vt:lpstr>
      <vt:lpstr>Slide 6</vt:lpstr>
      <vt:lpstr>Understand the Architecture</vt:lpstr>
      <vt:lpstr>Design</vt:lpstr>
      <vt:lpstr>Begin with the end in mind</vt:lpstr>
      <vt:lpstr>Slide 10</vt:lpstr>
      <vt:lpstr>IT is a Business</vt:lpstr>
      <vt:lpstr>Slide 12</vt:lpstr>
      <vt:lpstr>Configuration is Easy</vt:lpstr>
      <vt:lpstr>Just run few scripts!</vt:lpstr>
      <vt:lpstr>Or even fewer scripts</vt:lpstr>
      <vt:lpstr>Few extra tips</vt:lpstr>
      <vt:lpstr>The Show Must Go On</vt:lpstr>
      <vt:lpstr>Monitor:</vt:lpstr>
      <vt:lpstr>HeartBeat Monitor</vt:lpstr>
      <vt:lpstr>Streams is not working!</vt:lpstr>
      <vt:lpstr>“If we knew what we were doing, it would not be called research, would it?“</vt:lpstr>
      <vt:lpstr>Scientific Troubleshooting</vt:lpstr>
      <vt:lpstr>Wrong approach:  Going over a list of things that sometimes go wrong, one by one. </vt:lpstr>
      <vt:lpstr>Check the Alert Log</vt:lpstr>
      <vt:lpstr>These are a few of my favorite V$</vt:lpstr>
      <vt:lpstr>Apply Errors</vt:lpstr>
      <vt:lpstr>Tuning Advice</vt:lpstr>
      <vt:lpstr>Questions?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Streams</dc:title>
  <dc:creator>Chen Shapira</dc:creator>
  <cp:lastModifiedBy>Chen Shapira</cp:lastModifiedBy>
  <cp:revision>755</cp:revision>
  <dcterms:created xsi:type="dcterms:W3CDTF">2009-03-28T02:12:32Z</dcterms:created>
  <dcterms:modified xsi:type="dcterms:W3CDTF">2009-05-21T06:50:03Z</dcterms:modified>
</cp:coreProperties>
</file>