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tiff" ContentType="image/tif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7"/>
  </p:notesMasterIdLst>
  <p:handoutMasterIdLst>
    <p:handoutMasterId r:id="rId48"/>
  </p:handoutMasterIdLst>
  <p:sldIdLst>
    <p:sldId id="451" r:id="rId2"/>
    <p:sldId id="534" r:id="rId3"/>
    <p:sldId id="533" r:id="rId4"/>
    <p:sldId id="539" r:id="rId5"/>
    <p:sldId id="538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35" r:id="rId19"/>
    <p:sldId id="552" r:id="rId20"/>
    <p:sldId id="553" r:id="rId21"/>
    <p:sldId id="555" r:id="rId22"/>
    <p:sldId id="556" r:id="rId23"/>
    <p:sldId id="557" r:id="rId24"/>
    <p:sldId id="558" r:id="rId25"/>
    <p:sldId id="559" r:id="rId26"/>
    <p:sldId id="536" r:id="rId27"/>
    <p:sldId id="560" r:id="rId28"/>
    <p:sldId id="561" r:id="rId29"/>
    <p:sldId id="563" r:id="rId30"/>
    <p:sldId id="562" r:id="rId31"/>
    <p:sldId id="564" r:id="rId32"/>
    <p:sldId id="567" r:id="rId33"/>
    <p:sldId id="565" r:id="rId34"/>
    <p:sldId id="566" r:id="rId35"/>
    <p:sldId id="568" r:id="rId36"/>
    <p:sldId id="569" r:id="rId37"/>
    <p:sldId id="537" r:id="rId38"/>
    <p:sldId id="570" r:id="rId39"/>
    <p:sldId id="571" r:id="rId40"/>
    <p:sldId id="572" r:id="rId41"/>
    <p:sldId id="575" r:id="rId42"/>
    <p:sldId id="573" r:id="rId43"/>
    <p:sldId id="574" r:id="rId44"/>
    <p:sldId id="516" r:id="rId45"/>
    <p:sldId id="466" r:id="rId46"/>
  </p:sldIdLst>
  <p:sldSz cx="9144000" cy="6858000" type="screen4x3"/>
  <p:notesSz cx="6959600" cy="9245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05A"/>
    <a:srgbClr val="FF6C45"/>
    <a:srgbClr val="FF3B00"/>
    <a:srgbClr val="C33B00"/>
    <a:srgbClr val="FFD88A"/>
    <a:srgbClr val="FF3423"/>
    <a:srgbClr val="FFE0B3"/>
    <a:srgbClr val="C37500"/>
    <a:srgbClr val="FFB3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4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64" y="-252"/>
      </p:cViewPr>
      <p:guideLst>
        <p:guide orient="horz" pos="627"/>
        <p:guide pos="4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39.xml"/><Relationship Id="rId3" Type="http://schemas.openxmlformats.org/officeDocument/2006/relationships/slide" Target="slides/slide3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37.xml"/><Relationship Id="rId2" Type="http://schemas.openxmlformats.org/officeDocument/2006/relationships/slide" Target="slides/slide2.xml"/><Relationship Id="rId16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7F192-2286-4054-A515-94D7EB948B7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96CF9-9DCB-410E-93C7-E2B172B2783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User Interacts with Applet</a:t>
          </a:r>
          <a:endParaRPr lang="en-US" dirty="0"/>
        </a:p>
      </dgm:t>
    </dgm:pt>
    <dgm:pt modelId="{3C15BBA7-1EEB-460F-9B62-080602D82580}" type="parTrans" cxnId="{2004CEC4-61FD-4912-8D75-9EEF148B7CC7}">
      <dgm:prSet/>
      <dgm:spPr/>
      <dgm:t>
        <a:bodyPr/>
        <a:lstStyle/>
        <a:p>
          <a:endParaRPr lang="en-US"/>
        </a:p>
      </dgm:t>
    </dgm:pt>
    <dgm:pt modelId="{1A7D9C8C-6CE2-4C41-B206-E5ED69379A6D}" type="sibTrans" cxnId="{2004CEC4-61FD-4912-8D75-9EEF148B7CC7}">
      <dgm:prSet/>
      <dgm:spPr/>
      <dgm:t>
        <a:bodyPr/>
        <a:lstStyle/>
        <a:p>
          <a:endParaRPr lang="en-US"/>
        </a:p>
      </dgm:t>
    </dgm:pt>
    <dgm:pt modelId="{3908992C-4FCB-40DC-A049-F67BE16C4E4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Applet Contacts Server </a:t>
          </a:r>
          <a:r>
            <a:rPr lang="en-US" b="1" dirty="0" smtClean="0"/>
            <a:t>if</a:t>
          </a:r>
          <a:r>
            <a:rPr lang="en-US" b="0" dirty="0" smtClean="0"/>
            <a:t> needed</a:t>
          </a:r>
          <a:endParaRPr lang="en-US" dirty="0"/>
        </a:p>
      </dgm:t>
    </dgm:pt>
    <dgm:pt modelId="{B4C63882-9AE6-4597-9980-7CBA6C97013C}" type="parTrans" cxnId="{0E945DF7-840F-4195-A850-6556962E6AF5}">
      <dgm:prSet/>
      <dgm:spPr/>
      <dgm:t>
        <a:bodyPr/>
        <a:lstStyle/>
        <a:p>
          <a:endParaRPr lang="en-US"/>
        </a:p>
      </dgm:t>
    </dgm:pt>
    <dgm:pt modelId="{6BC9FED5-D805-4079-85B5-E714A2E45943}" type="sibTrans" cxnId="{0E945DF7-840F-4195-A850-6556962E6AF5}">
      <dgm:prSet/>
      <dgm:spPr/>
      <dgm:t>
        <a:bodyPr/>
        <a:lstStyle/>
        <a:p>
          <a:endParaRPr lang="en-US"/>
        </a:p>
      </dgm:t>
    </dgm:pt>
    <dgm:pt modelId="{1C5DC52B-EB8F-497D-BE5E-737239A8DC1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Applet Changes Display</a:t>
          </a:r>
          <a:endParaRPr lang="en-US" dirty="0"/>
        </a:p>
      </dgm:t>
    </dgm:pt>
    <dgm:pt modelId="{A16BE46B-5E58-4607-BA56-76393548F3E1}" type="parTrans" cxnId="{3C6FAD97-C5A8-48B2-82C3-F329FAE42B40}">
      <dgm:prSet/>
      <dgm:spPr/>
      <dgm:t>
        <a:bodyPr/>
        <a:lstStyle/>
        <a:p>
          <a:endParaRPr lang="en-US"/>
        </a:p>
      </dgm:t>
    </dgm:pt>
    <dgm:pt modelId="{FF95B2D3-BEDD-48E2-B224-320279A48725}" type="sibTrans" cxnId="{3C6FAD97-C5A8-48B2-82C3-F329FAE42B40}">
      <dgm:prSet/>
      <dgm:spPr/>
      <dgm:t>
        <a:bodyPr/>
        <a:lstStyle/>
        <a:p>
          <a:endParaRPr lang="en-US"/>
        </a:p>
      </dgm:t>
    </dgm:pt>
    <dgm:pt modelId="{A4997BA7-4A79-4CC6-ABDA-5E9EE4ECC066}" type="pres">
      <dgm:prSet presAssocID="{4FD7F192-2286-4054-A515-94D7EB948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71460-B376-4EC1-A302-BB1C2C8E073D}" type="pres">
      <dgm:prSet presAssocID="{84896CF9-9DCB-410E-93C7-E2B172B278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B04F-DA22-4E3E-9031-3C987DD01A8E}" type="pres">
      <dgm:prSet presAssocID="{1A7D9C8C-6CE2-4C41-B206-E5ED69379A6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725DA39-A8E6-47BB-874B-111497399689}" type="pres">
      <dgm:prSet presAssocID="{1A7D9C8C-6CE2-4C41-B206-E5ED69379A6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EFA8998-58F1-4995-AE15-BAA8BA69D08A}" type="pres">
      <dgm:prSet presAssocID="{3908992C-4FCB-40DC-A049-F67BE16C4E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34F7-8D24-4771-91C1-B13F7DD06EC8}" type="pres">
      <dgm:prSet presAssocID="{6BC9FED5-D805-4079-85B5-E714A2E4594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540E63C-5AA6-4054-9F5B-0683B6D84E66}" type="pres">
      <dgm:prSet presAssocID="{6BC9FED5-D805-4079-85B5-E714A2E4594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D24FDC9-E59D-4492-8F0C-B6AAAE00BC2A}" type="pres">
      <dgm:prSet presAssocID="{1C5DC52B-EB8F-497D-BE5E-737239A8DC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4701F-7602-4AC6-A312-DB3AD9B93511}" type="pres">
      <dgm:prSet presAssocID="{FF95B2D3-BEDD-48E2-B224-320279A4872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E3EA0BE-417B-471B-B088-A774FB008777}" type="pres">
      <dgm:prSet presAssocID="{FF95B2D3-BEDD-48E2-B224-320279A4872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6FAD97-C5A8-48B2-82C3-F329FAE42B40}" srcId="{4FD7F192-2286-4054-A515-94D7EB948B76}" destId="{1C5DC52B-EB8F-497D-BE5E-737239A8DC1F}" srcOrd="2" destOrd="0" parTransId="{A16BE46B-5E58-4607-BA56-76393548F3E1}" sibTransId="{FF95B2D3-BEDD-48E2-B224-320279A48725}"/>
    <dgm:cxn modelId="{EFBD6AB2-F482-46D4-8A29-627E054B441E}" type="presOf" srcId="{84896CF9-9DCB-410E-93C7-E2B172B2783F}" destId="{21C71460-B376-4EC1-A302-BB1C2C8E073D}" srcOrd="0" destOrd="0" presId="urn:microsoft.com/office/officeart/2005/8/layout/cycle2"/>
    <dgm:cxn modelId="{75D2E7D9-24F0-4056-9C85-B77FF0B10428}" type="presOf" srcId="{FF95B2D3-BEDD-48E2-B224-320279A48725}" destId="{BE3EA0BE-417B-471B-B088-A774FB008777}" srcOrd="1" destOrd="0" presId="urn:microsoft.com/office/officeart/2005/8/layout/cycle2"/>
    <dgm:cxn modelId="{955C5406-83ED-4FB3-8EE6-C0A99C0B1BF9}" type="presOf" srcId="{1C5DC52B-EB8F-497D-BE5E-737239A8DC1F}" destId="{DD24FDC9-E59D-4492-8F0C-B6AAAE00BC2A}" srcOrd="0" destOrd="0" presId="urn:microsoft.com/office/officeart/2005/8/layout/cycle2"/>
    <dgm:cxn modelId="{0E945DF7-840F-4195-A850-6556962E6AF5}" srcId="{4FD7F192-2286-4054-A515-94D7EB948B76}" destId="{3908992C-4FCB-40DC-A049-F67BE16C4E44}" srcOrd="1" destOrd="0" parTransId="{B4C63882-9AE6-4597-9980-7CBA6C97013C}" sibTransId="{6BC9FED5-D805-4079-85B5-E714A2E45943}"/>
    <dgm:cxn modelId="{278D22CD-D295-4666-B448-17DF2DF343E4}" type="presOf" srcId="{6BC9FED5-D805-4079-85B5-E714A2E45943}" destId="{A540E63C-5AA6-4054-9F5B-0683B6D84E66}" srcOrd="1" destOrd="0" presId="urn:microsoft.com/office/officeart/2005/8/layout/cycle2"/>
    <dgm:cxn modelId="{A767C170-C694-46AA-9E5B-0194FCC601DB}" type="presOf" srcId="{4FD7F192-2286-4054-A515-94D7EB948B76}" destId="{A4997BA7-4A79-4CC6-ABDA-5E9EE4ECC066}" srcOrd="0" destOrd="0" presId="urn:microsoft.com/office/officeart/2005/8/layout/cycle2"/>
    <dgm:cxn modelId="{A1EF1771-B109-486B-A0F7-3D0A750976E0}" type="presOf" srcId="{1A7D9C8C-6CE2-4C41-B206-E5ED69379A6D}" destId="{A725DA39-A8E6-47BB-874B-111497399689}" srcOrd="1" destOrd="0" presId="urn:microsoft.com/office/officeart/2005/8/layout/cycle2"/>
    <dgm:cxn modelId="{2004CEC4-61FD-4912-8D75-9EEF148B7CC7}" srcId="{4FD7F192-2286-4054-A515-94D7EB948B76}" destId="{84896CF9-9DCB-410E-93C7-E2B172B2783F}" srcOrd="0" destOrd="0" parTransId="{3C15BBA7-1EEB-460F-9B62-080602D82580}" sibTransId="{1A7D9C8C-6CE2-4C41-B206-E5ED69379A6D}"/>
    <dgm:cxn modelId="{53D121A2-9B2D-4370-8EE0-1114FD8BEF5B}" type="presOf" srcId="{6BC9FED5-D805-4079-85B5-E714A2E45943}" destId="{1B8334F7-8D24-4771-91C1-B13F7DD06EC8}" srcOrd="0" destOrd="0" presId="urn:microsoft.com/office/officeart/2005/8/layout/cycle2"/>
    <dgm:cxn modelId="{59C3C23A-BEAA-43D3-B62B-C66D30A0DFA8}" type="presOf" srcId="{1A7D9C8C-6CE2-4C41-B206-E5ED69379A6D}" destId="{8A2DB04F-DA22-4E3E-9031-3C987DD01A8E}" srcOrd="0" destOrd="0" presId="urn:microsoft.com/office/officeart/2005/8/layout/cycle2"/>
    <dgm:cxn modelId="{6A2DFEAE-FDF2-417F-B1AA-01A31BCEE99F}" type="presOf" srcId="{FF95B2D3-BEDD-48E2-B224-320279A48725}" destId="{9704701F-7602-4AC6-A312-DB3AD9B93511}" srcOrd="0" destOrd="0" presId="urn:microsoft.com/office/officeart/2005/8/layout/cycle2"/>
    <dgm:cxn modelId="{F0CBD00C-7EEE-437C-AC42-57086F110216}" type="presOf" srcId="{3908992C-4FCB-40DC-A049-F67BE16C4E44}" destId="{1EFA8998-58F1-4995-AE15-BAA8BA69D08A}" srcOrd="0" destOrd="0" presId="urn:microsoft.com/office/officeart/2005/8/layout/cycle2"/>
    <dgm:cxn modelId="{80647C6C-C049-4B64-9157-2554D82229EC}" type="presParOf" srcId="{A4997BA7-4A79-4CC6-ABDA-5E9EE4ECC066}" destId="{21C71460-B376-4EC1-A302-BB1C2C8E073D}" srcOrd="0" destOrd="0" presId="urn:microsoft.com/office/officeart/2005/8/layout/cycle2"/>
    <dgm:cxn modelId="{ADC9BA37-A6F8-44B9-B1A9-8430E6ACAE95}" type="presParOf" srcId="{A4997BA7-4A79-4CC6-ABDA-5E9EE4ECC066}" destId="{8A2DB04F-DA22-4E3E-9031-3C987DD01A8E}" srcOrd="1" destOrd="0" presId="urn:microsoft.com/office/officeart/2005/8/layout/cycle2"/>
    <dgm:cxn modelId="{00465F6C-27AE-4F58-957E-1891DB01DA14}" type="presParOf" srcId="{8A2DB04F-DA22-4E3E-9031-3C987DD01A8E}" destId="{A725DA39-A8E6-47BB-874B-111497399689}" srcOrd="0" destOrd="0" presId="urn:microsoft.com/office/officeart/2005/8/layout/cycle2"/>
    <dgm:cxn modelId="{0681FD98-32B3-43CB-8051-B039C0784B70}" type="presParOf" srcId="{A4997BA7-4A79-4CC6-ABDA-5E9EE4ECC066}" destId="{1EFA8998-58F1-4995-AE15-BAA8BA69D08A}" srcOrd="2" destOrd="0" presId="urn:microsoft.com/office/officeart/2005/8/layout/cycle2"/>
    <dgm:cxn modelId="{7281A2D1-6766-4DF9-9568-42372CA23352}" type="presParOf" srcId="{A4997BA7-4A79-4CC6-ABDA-5E9EE4ECC066}" destId="{1B8334F7-8D24-4771-91C1-B13F7DD06EC8}" srcOrd="3" destOrd="0" presId="urn:microsoft.com/office/officeart/2005/8/layout/cycle2"/>
    <dgm:cxn modelId="{2B776DD3-B791-4737-B02F-4FFB3C0EC6CD}" type="presParOf" srcId="{1B8334F7-8D24-4771-91C1-B13F7DD06EC8}" destId="{A540E63C-5AA6-4054-9F5B-0683B6D84E66}" srcOrd="0" destOrd="0" presId="urn:microsoft.com/office/officeart/2005/8/layout/cycle2"/>
    <dgm:cxn modelId="{33E4B16D-D94F-41AE-8A6F-C4ED7BEF24B4}" type="presParOf" srcId="{A4997BA7-4A79-4CC6-ABDA-5E9EE4ECC066}" destId="{DD24FDC9-E59D-4492-8F0C-B6AAAE00BC2A}" srcOrd="4" destOrd="0" presId="urn:microsoft.com/office/officeart/2005/8/layout/cycle2"/>
    <dgm:cxn modelId="{B501D10D-9F5B-47FD-AF61-2DB32FFF22B2}" type="presParOf" srcId="{A4997BA7-4A79-4CC6-ABDA-5E9EE4ECC066}" destId="{9704701F-7602-4AC6-A312-DB3AD9B93511}" srcOrd="5" destOrd="0" presId="urn:microsoft.com/office/officeart/2005/8/layout/cycle2"/>
    <dgm:cxn modelId="{3E7C5D62-DBB5-402F-A1A6-8BE16FB17CC6}" type="presParOf" srcId="{9704701F-7602-4AC6-A312-DB3AD9B93511}" destId="{BE3EA0BE-417B-471B-B088-A774FB008777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7F192-2286-4054-A515-94D7EB948B7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96CF9-9DCB-410E-93C7-E2B172B2783F}">
      <dgm:prSet phldrT="[Text]" custT="1"/>
      <dgm:spPr>
        <a:solidFill>
          <a:schemeClr val="accent1"/>
        </a:solidFill>
      </dgm:spPr>
      <dgm:t>
        <a:bodyPr lIns="0" rIns="0"/>
        <a:lstStyle/>
        <a:p>
          <a:endParaRPr lang="en-US" sz="1500" dirty="0"/>
        </a:p>
      </dgm:t>
    </dgm:pt>
    <dgm:pt modelId="{3C15BBA7-1EEB-460F-9B62-080602D82580}" type="parTrans" cxnId="{2004CEC4-61FD-4912-8D75-9EEF148B7CC7}">
      <dgm:prSet/>
      <dgm:spPr/>
      <dgm:t>
        <a:bodyPr/>
        <a:lstStyle/>
        <a:p>
          <a:endParaRPr lang="en-US"/>
        </a:p>
      </dgm:t>
    </dgm:pt>
    <dgm:pt modelId="{1A7D9C8C-6CE2-4C41-B206-E5ED69379A6D}" type="sibTrans" cxnId="{2004CEC4-61FD-4912-8D75-9EEF148B7CC7}">
      <dgm:prSet/>
      <dgm:spPr/>
      <dgm:t>
        <a:bodyPr/>
        <a:lstStyle/>
        <a:p>
          <a:endParaRPr lang="en-US"/>
        </a:p>
      </dgm:t>
    </dgm:pt>
    <dgm:pt modelId="{3908992C-4FCB-40DC-A049-F67BE16C4E44}">
      <dgm:prSet phldrT="[Text]"/>
      <dgm:spPr>
        <a:solidFill>
          <a:schemeClr val="accent1"/>
        </a:solidFill>
      </dgm:spPr>
      <dgm:t>
        <a:bodyPr lIns="0" tIns="0"/>
        <a:lstStyle/>
        <a:p>
          <a:endParaRPr lang="en-US" dirty="0"/>
        </a:p>
      </dgm:t>
    </dgm:pt>
    <dgm:pt modelId="{B4C63882-9AE6-4597-9980-7CBA6C97013C}" type="parTrans" cxnId="{0E945DF7-840F-4195-A850-6556962E6AF5}">
      <dgm:prSet/>
      <dgm:spPr/>
      <dgm:t>
        <a:bodyPr/>
        <a:lstStyle/>
        <a:p>
          <a:endParaRPr lang="en-US"/>
        </a:p>
      </dgm:t>
    </dgm:pt>
    <dgm:pt modelId="{6BC9FED5-D805-4079-85B5-E714A2E45943}" type="sibTrans" cxnId="{0E945DF7-840F-4195-A850-6556962E6AF5}">
      <dgm:prSet/>
      <dgm:spPr/>
      <dgm:t>
        <a:bodyPr/>
        <a:lstStyle/>
        <a:p>
          <a:endParaRPr lang="en-US"/>
        </a:p>
      </dgm:t>
    </dgm:pt>
    <dgm:pt modelId="{1C5DC52B-EB8F-497D-BE5E-737239A8DC1F}">
      <dgm:prSet phldrT="[Text]"/>
      <dgm:spPr>
        <a:solidFill>
          <a:schemeClr val="accent1"/>
        </a:solidFill>
      </dgm:spPr>
      <dgm:t>
        <a:bodyPr lIns="0" rIns="0"/>
        <a:lstStyle/>
        <a:p>
          <a:endParaRPr lang="en-US" dirty="0"/>
        </a:p>
      </dgm:t>
    </dgm:pt>
    <dgm:pt modelId="{A16BE46B-5E58-4607-BA56-76393548F3E1}" type="parTrans" cxnId="{3C6FAD97-C5A8-48B2-82C3-F329FAE42B40}">
      <dgm:prSet/>
      <dgm:spPr/>
      <dgm:t>
        <a:bodyPr/>
        <a:lstStyle/>
        <a:p>
          <a:endParaRPr lang="en-US"/>
        </a:p>
      </dgm:t>
    </dgm:pt>
    <dgm:pt modelId="{FF95B2D3-BEDD-48E2-B224-320279A48725}" type="sibTrans" cxnId="{3C6FAD97-C5A8-48B2-82C3-F329FAE42B40}">
      <dgm:prSet/>
      <dgm:spPr/>
      <dgm:t>
        <a:bodyPr/>
        <a:lstStyle/>
        <a:p>
          <a:endParaRPr lang="en-US"/>
        </a:p>
      </dgm:t>
    </dgm:pt>
    <dgm:pt modelId="{8D14F8B8-0EB1-4B97-82E4-D05822650E10}">
      <dgm:prSet phldrT="[Text]"/>
      <dgm:spPr>
        <a:solidFill>
          <a:schemeClr val="accent1"/>
        </a:solidFill>
      </dgm:spPr>
      <dgm:t>
        <a:bodyPr lIns="0" rIns="0"/>
        <a:lstStyle/>
        <a:p>
          <a:endParaRPr lang="en-US" dirty="0"/>
        </a:p>
      </dgm:t>
    </dgm:pt>
    <dgm:pt modelId="{F547345F-0C47-469F-953C-824E67285512}" type="parTrans" cxnId="{139B06C3-342F-4910-AFBE-91B427FA6FF5}">
      <dgm:prSet/>
      <dgm:spPr/>
      <dgm:t>
        <a:bodyPr/>
        <a:lstStyle/>
        <a:p>
          <a:endParaRPr lang="en-US"/>
        </a:p>
      </dgm:t>
    </dgm:pt>
    <dgm:pt modelId="{A5C01D07-0750-4D0B-A5B4-7A3CE1BF9A44}" type="sibTrans" cxnId="{139B06C3-342F-4910-AFBE-91B427FA6FF5}">
      <dgm:prSet/>
      <dgm:spPr/>
      <dgm:t>
        <a:bodyPr/>
        <a:lstStyle/>
        <a:p>
          <a:endParaRPr lang="en-US"/>
        </a:p>
      </dgm:t>
    </dgm:pt>
    <dgm:pt modelId="{A4997BA7-4A79-4CC6-ABDA-5E9EE4ECC066}" type="pres">
      <dgm:prSet presAssocID="{4FD7F192-2286-4054-A515-94D7EB948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71460-B376-4EC1-A302-BB1C2C8E073D}" type="pres">
      <dgm:prSet presAssocID="{84896CF9-9DCB-410E-93C7-E2B172B278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B04F-DA22-4E3E-9031-3C987DD01A8E}" type="pres">
      <dgm:prSet presAssocID="{1A7D9C8C-6CE2-4C41-B206-E5ED69379A6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725DA39-A8E6-47BB-874B-111497399689}" type="pres">
      <dgm:prSet presAssocID="{1A7D9C8C-6CE2-4C41-B206-E5ED69379A6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FA8998-58F1-4995-AE15-BAA8BA69D08A}" type="pres">
      <dgm:prSet presAssocID="{3908992C-4FCB-40DC-A049-F67BE16C4E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34F7-8D24-4771-91C1-B13F7DD06EC8}" type="pres">
      <dgm:prSet presAssocID="{6BC9FED5-D805-4079-85B5-E714A2E4594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40E63C-5AA6-4054-9F5B-0683B6D84E66}" type="pres">
      <dgm:prSet presAssocID="{6BC9FED5-D805-4079-85B5-E714A2E4594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C2656C-E2F5-4354-BEA5-8B1F6ABC2176}" type="pres">
      <dgm:prSet presAssocID="{8D14F8B8-0EB1-4B97-82E4-D05822650E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F890-551A-44BA-B5A3-6869F527C558}" type="pres">
      <dgm:prSet presAssocID="{A5C01D07-0750-4D0B-A5B4-7A3CE1BF9A4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6DA004A-E1CF-483F-91A3-E759EDDC04E1}" type="pres">
      <dgm:prSet presAssocID="{A5C01D07-0750-4D0B-A5B4-7A3CE1BF9A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D24FDC9-E59D-4492-8F0C-B6AAAE00BC2A}" type="pres">
      <dgm:prSet presAssocID="{1C5DC52B-EB8F-497D-BE5E-737239A8DC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4701F-7602-4AC6-A312-DB3AD9B93511}" type="pres">
      <dgm:prSet presAssocID="{FF95B2D3-BEDD-48E2-B224-320279A487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E3EA0BE-417B-471B-B088-A774FB008777}" type="pres">
      <dgm:prSet presAssocID="{FF95B2D3-BEDD-48E2-B224-320279A4872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B6AF2AA-4E25-4851-82A8-AC2CF6FEB716}" type="presOf" srcId="{FF95B2D3-BEDD-48E2-B224-320279A48725}" destId="{9704701F-7602-4AC6-A312-DB3AD9B93511}" srcOrd="0" destOrd="0" presId="urn:microsoft.com/office/officeart/2005/8/layout/cycle2"/>
    <dgm:cxn modelId="{9363DB71-E16E-416E-9520-F64EDFD95598}" type="presOf" srcId="{6BC9FED5-D805-4079-85B5-E714A2E45943}" destId="{A540E63C-5AA6-4054-9F5B-0683B6D84E66}" srcOrd="1" destOrd="0" presId="urn:microsoft.com/office/officeart/2005/8/layout/cycle2"/>
    <dgm:cxn modelId="{3C6FAD97-C5A8-48B2-82C3-F329FAE42B40}" srcId="{4FD7F192-2286-4054-A515-94D7EB948B76}" destId="{1C5DC52B-EB8F-497D-BE5E-737239A8DC1F}" srcOrd="3" destOrd="0" parTransId="{A16BE46B-5E58-4607-BA56-76393548F3E1}" sibTransId="{FF95B2D3-BEDD-48E2-B224-320279A48725}"/>
    <dgm:cxn modelId="{DAFF0A6B-0337-4634-A453-D444C2606F52}" type="presOf" srcId="{3908992C-4FCB-40DC-A049-F67BE16C4E44}" destId="{1EFA8998-58F1-4995-AE15-BAA8BA69D08A}" srcOrd="0" destOrd="0" presId="urn:microsoft.com/office/officeart/2005/8/layout/cycle2"/>
    <dgm:cxn modelId="{0E945DF7-840F-4195-A850-6556962E6AF5}" srcId="{4FD7F192-2286-4054-A515-94D7EB948B76}" destId="{3908992C-4FCB-40DC-A049-F67BE16C4E44}" srcOrd="1" destOrd="0" parTransId="{B4C63882-9AE6-4597-9980-7CBA6C97013C}" sibTransId="{6BC9FED5-D805-4079-85B5-E714A2E45943}"/>
    <dgm:cxn modelId="{95725986-F195-49CE-8C71-E71C211DF535}" type="presOf" srcId="{1A7D9C8C-6CE2-4C41-B206-E5ED69379A6D}" destId="{A725DA39-A8E6-47BB-874B-111497399689}" srcOrd="1" destOrd="0" presId="urn:microsoft.com/office/officeart/2005/8/layout/cycle2"/>
    <dgm:cxn modelId="{9748FCFF-B0F7-4DBD-AD72-1207923A7CE1}" type="presOf" srcId="{A5C01D07-0750-4D0B-A5B4-7A3CE1BF9A44}" destId="{BDB5F890-551A-44BA-B5A3-6869F527C558}" srcOrd="0" destOrd="0" presId="urn:microsoft.com/office/officeart/2005/8/layout/cycle2"/>
    <dgm:cxn modelId="{2004CEC4-61FD-4912-8D75-9EEF148B7CC7}" srcId="{4FD7F192-2286-4054-A515-94D7EB948B76}" destId="{84896CF9-9DCB-410E-93C7-E2B172B2783F}" srcOrd="0" destOrd="0" parTransId="{3C15BBA7-1EEB-460F-9B62-080602D82580}" sibTransId="{1A7D9C8C-6CE2-4C41-B206-E5ED69379A6D}"/>
    <dgm:cxn modelId="{6BCC495C-E30F-44EE-8E9A-B0670F183804}" type="presOf" srcId="{FF95B2D3-BEDD-48E2-B224-320279A48725}" destId="{BE3EA0BE-417B-471B-B088-A774FB008777}" srcOrd="1" destOrd="0" presId="urn:microsoft.com/office/officeart/2005/8/layout/cycle2"/>
    <dgm:cxn modelId="{0680ED2B-FAB7-487A-9B3A-49180B46F4E7}" type="presOf" srcId="{1C5DC52B-EB8F-497D-BE5E-737239A8DC1F}" destId="{DD24FDC9-E59D-4492-8F0C-B6AAAE00BC2A}" srcOrd="0" destOrd="0" presId="urn:microsoft.com/office/officeart/2005/8/layout/cycle2"/>
    <dgm:cxn modelId="{E7C9467F-4F07-44D0-9883-89C3B206D1C6}" type="presOf" srcId="{4FD7F192-2286-4054-A515-94D7EB948B76}" destId="{A4997BA7-4A79-4CC6-ABDA-5E9EE4ECC066}" srcOrd="0" destOrd="0" presId="urn:microsoft.com/office/officeart/2005/8/layout/cycle2"/>
    <dgm:cxn modelId="{D9ED3DF6-D082-412F-B926-CD28090FE94D}" type="presOf" srcId="{1A7D9C8C-6CE2-4C41-B206-E5ED69379A6D}" destId="{8A2DB04F-DA22-4E3E-9031-3C987DD01A8E}" srcOrd="0" destOrd="0" presId="urn:microsoft.com/office/officeart/2005/8/layout/cycle2"/>
    <dgm:cxn modelId="{139B06C3-342F-4910-AFBE-91B427FA6FF5}" srcId="{4FD7F192-2286-4054-A515-94D7EB948B76}" destId="{8D14F8B8-0EB1-4B97-82E4-D05822650E10}" srcOrd="2" destOrd="0" parTransId="{F547345F-0C47-469F-953C-824E67285512}" sibTransId="{A5C01D07-0750-4D0B-A5B4-7A3CE1BF9A44}"/>
    <dgm:cxn modelId="{B82B7E3C-0E9E-4A32-9B9D-6F7F144D0694}" type="presOf" srcId="{84896CF9-9DCB-410E-93C7-E2B172B2783F}" destId="{21C71460-B376-4EC1-A302-BB1C2C8E073D}" srcOrd="0" destOrd="0" presId="urn:microsoft.com/office/officeart/2005/8/layout/cycle2"/>
    <dgm:cxn modelId="{75E00BAF-4EB2-4C05-ADC7-2F4CB4C35E62}" type="presOf" srcId="{A5C01D07-0750-4D0B-A5B4-7A3CE1BF9A44}" destId="{76DA004A-E1CF-483F-91A3-E759EDDC04E1}" srcOrd="1" destOrd="0" presId="urn:microsoft.com/office/officeart/2005/8/layout/cycle2"/>
    <dgm:cxn modelId="{DC8A6004-3B0E-4B40-B0BA-52E657698F87}" type="presOf" srcId="{6BC9FED5-D805-4079-85B5-E714A2E45943}" destId="{1B8334F7-8D24-4771-91C1-B13F7DD06EC8}" srcOrd="0" destOrd="0" presId="urn:microsoft.com/office/officeart/2005/8/layout/cycle2"/>
    <dgm:cxn modelId="{20E51E43-538A-4834-A9A4-34F132F16F4A}" type="presOf" srcId="{8D14F8B8-0EB1-4B97-82E4-D05822650E10}" destId="{BDC2656C-E2F5-4354-BEA5-8B1F6ABC2176}" srcOrd="0" destOrd="0" presId="urn:microsoft.com/office/officeart/2005/8/layout/cycle2"/>
    <dgm:cxn modelId="{6FDAFF5B-4098-4658-8716-0C33807EB073}" type="presParOf" srcId="{A4997BA7-4A79-4CC6-ABDA-5E9EE4ECC066}" destId="{21C71460-B376-4EC1-A302-BB1C2C8E073D}" srcOrd="0" destOrd="0" presId="urn:microsoft.com/office/officeart/2005/8/layout/cycle2"/>
    <dgm:cxn modelId="{CBCE931A-41F7-44DC-AC20-9CD468891415}" type="presParOf" srcId="{A4997BA7-4A79-4CC6-ABDA-5E9EE4ECC066}" destId="{8A2DB04F-DA22-4E3E-9031-3C987DD01A8E}" srcOrd="1" destOrd="0" presId="urn:microsoft.com/office/officeart/2005/8/layout/cycle2"/>
    <dgm:cxn modelId="{D77B9DF3-2DA3-4E0C-B67E-962D243C4F86}" type="presParOf" srcId="{8A2DB04F-DA22-4E3E-9031-3C987DD01A8E}" destId="{A725DA39-A8E6-47BB-874B-111497399689}" srcOrd="0" destOrd="0" presId="urn:microsoft.com/office/officeart/2005/8/layout/cycle2"/>
    <dgm:cxn modelId="{0775F973-F5CD-4564-B8D2-29D98A3BA4E5}" type="presParOf" srcId="{A4997BA7-4A79-4CC6-ABDA-5E9EE4ECC066}" destId="{1EFA8998-58F1-4995-AE15-BAA8BA69D08A}" srcOrd="2" destOrd="0" presId="urn:microsoft.com/office/officeart/2005/8/layout/cycle2"/>
    <dgm:cxn modelId="{67930E06-3FE3-4CA0-AC2C-742D00FA8D5D}" type="presParOf" srcId="{A4997BA7-4A79-4CC6-ABDA-5E9EE4ECC066}" destId="{1B8334F7-8D24-4771-91C1-B13F7DD06EC8}" srcOrd="3" destOrd="0" presId="urn:microsoft.com/office/officeart/2005/8/layout/cycle2"/>
    <dgm:cxn modelId="{88E7FD3B-1F9C-49D6-B488-F946A6251B5E}" type="presParOf" srcId="{1B8334F7-8D24-4771-91C1-B13F7DD06EC8}" destId="{A540E63C-5AA6-4054-9F5B-0683B6D84E66}" srcOrd="0" destOrd="0" presId="urn:microsoft.com/office/officeart/2005/8/layout/cycle2"/>
    <dgm:cxn modelId="{8C02654B-595B-4ECE-9BE9-8D515EF76BB6}" type="presParOf" srcId="{A4997BA7-4A79-4CC6-ABDA-5E9EE4ECC066}" destId="{BDC2656C-E2F5-4354-BEA5-8B1F6ABC2176}" srcOrd="4" destOrd="0" presId="urn:microsoft.com/office/officeart/2005/8/layout/cycle2"/>
    <dgm:cxn modelId="{72F4C67F-3B37-45B8-B760-51EEAB305111}" type="presParOf" srcId="{A4997BA7-4A79-4CC6-ABDA-5E9EE4ECC066}" destId="{BDB5F890-551A-44BA-B5A3-6869F527C558}" srcOrd="5" destOrd="0" presId="urn:microsoft.com/office/officeart/2005/8/layout/cycle2"/>
    <dgm:cxn modelId="{39A0A903-E3DC-4E01-8C78-86291092A155}" type="presParOf" srcId="{BDB5F890-551A-44BA-B5A3-6869F527C558}" destId="{76DA004A-E1CF-483F-91A3-E759EDDC04E1}" srcOrd="0" destOrd="0" presId="urn:microsoft.com/office/officeart/2005/8/layout/cycle2"/>
    <dgm:cxn modelId="{EBD09E7D-DAF9-41DF-B414-162F0908D225}" type="presParOf" srcId="{A4997BA7-4A79-4CC6-ABDA-5E9EE4ECC066}" destId="{DD24FDC9-E59D-4492-8F0C-B6AAAE00BC2A}" srcOrd="6" destOrd="0" presId="urn:microsoft.com/office/officeart/2005/8/layout/cycle2"/>
    <dgm:cxn modelId="{ECBE1F89-2BBC-48C4-8EEE-5DC3876B6742}" type="presParOf" srcId="{A4997BA7-4A79-4CC6-ABDA-5E9EE4ECC066}" destId="{9704701F-7602-4AC6-A312-DB3AD9B93511}" srcOrd="7" destOrd="0" presId="urn:microsoft.com/office/officeart/2005/8/layout/cycle2"/>
    <dgm:cxn modelId="{1A0DF049-689E-4136-BDEE-550DCC76ABE2}" type="presParOf" srcId="{9704701F-7602-4AC6-A312-DB3AD9B93511}" destId="{BE3EA0BE-417B-471B-B088-A774FB008777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7F192-2286-4054-A515-94D7EB948B7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96CF9-9DCB-410E-93C7-E2B172B2783F}">
      <dgm:prSet phldrT="[Text]" custT="1"/>
      <dgm:spPr>
        <a:solidFill>
          <a:schemeClr val="accent1"/>
        </a:solidFill>
      </dgm:spPr>
      <dgm:t>
        <a:bodyPr lIns="0" rIns="0"/>
        <a:lstStyle/>
        <a:p>
          <a:endParaRPr lang="en-US" sz="1500" dirty="0"/>
        </a:p>
      </dgm:t>
    </dgm:pt>
    <dgm:pt modelId="{3C15BBA7-1EEB-460F-9B62-080602D82580}" type="parTrans" cxnId="{2004CEC4-61FD-4912-8D75-9EEF148B7CC7}">
      <dgm:prSet/>
      <dgm:spPr/>
      <dgm:t>
        <a:bodyPr/>
        <a:lstStyle/>
        <a:p>
          <a:endParaRPr lang="en-US"/>
        </a:p>
      </dgm:t>
    </dgm:pt>
    <dgm:pt modelId="{1A7D9C8C-6CE2-4C41-B206-E5ED69379A6D}" type="sibTrans" cxnId="{2004CEC4-61FD-4912-8D75-9EEF148B7CC7}">
      <dgm:prSet/>
      <dgm:spPr/>
      <dgm:t>
        <a:bodyPr/>
        <a:lstStyle/>
        <a:p>
          <a:endParaRPr lang="en-US"/>
        </a:p>
      </dgm:t>
    </dgm:pt>
    <dgm:pt modelId="{3908992C-4FCB-40DC-A049-F67BE16C4E44}">
      <dgm:prSet phldrT="[Text]"/>
      <dgm:spPr>
        <a:solidFill>
          <a:schemeClr val="accent1"/>
        </a:solidFill>
      </dgm:spPr>
      <dgm:t>
        <a:bodyPr lIns="0" tIns="0"/>
        <a:lstStyle/>
        <a:p>
          <a:endParaRPr lang="en-US" dirty="0"/>
        </a:p>
      </dgm:t>
    </dgm:pt>
    <dgm:pt modelId="{B4C63882-9AE6-4597-9980-7CBA6C97013C}" type="parTrans" cxnId="{0E945DF7-840F-4195-A850-6556962E6AF5}">
      <dgm:prSet/>
      <dgm:spPr/>
      <dgm:t>
        <a:bodyPr/>
        <a:lstStyle/>
        <a:p>
          <a:endParaRPr lang="en-US"/>
        </a:p>
      </dgm:t>
    </dgm:pt>
    <dgm:pt modelId="{6BC9FED5-D805-4079-85B5-E714A2E45943}" type="sibTrans" cxnId="{0E945DF7-840F-4195-A850-6556962E6AF5}">
      <dgm:prSet/>
      <dgm:spPr/>
      <dgm:t>
        <a:bodyPr/>
        <a:lstStyle/>
        <a:p>
          <a:endParaRPr lang="en-US"/>
        </a:p>
      </dgm:t>
    </dgm:pt>
    <dgm:pt modelId="{1C5DC52B-EB8F-497D-BE5E-737239A8DC1F}">
      <dgm:prSet phldrT="[Text]"/>
      <dgm:spPr>
        <a:solidFill>
          <a:schemeClr val="accent1"/>
        </a:solidFill>
      </dgm:spPr>
      <dgm:t>
        <a:bodyPr lIns="0" rIns="0"/>
        <a:lstStyle/>
        <a:p>
          <a:endParaRPr lang="en-US" dirty="0"/>
        </a:p>
      </dgm:t>
    </dgm:pt>
    <dgm:pt modelId="{A16BE46B-5E58-4607-BA56-76393548F3E1}" type="parTrans" cxnId="{3C6FAD97-C5A8-48B2-82C3-F329FAE42B40}">
      <dgm:prSet/>
      <dgm:spPr/>
      <dgm:t>
        <a:bodyPr/>
        <a:lstStyle/>
        <a:p>
          <a:endParaRPr lang="en-US"/>
        </a:p>
      </dgm:t>
    </dgm:pt>
    <dgm:pt modelId="{FF95B2D3-BEDD-48E2-B224-320279A48725}" type="sibTrans" cxnId="{3C6FAD97-C5A8-48B2-82C3-F329FAE42B40}">
      <dgm:prSet/>
      <dgm:spPr>
        <a:noFill/>
      </dgm:spPr>
      <dgm:t>
        <a:bodyPr/>
        <a:lstStyle/>
        <a:p>
          <a:endParaRPr lang="en-US"/>
        </a:p>
      </dgm:t>
    </dgm:pt>
    <dgm:pt modelId="{8D14F8B8-0EB1-4B97-82E4-D05822650E10}">
      <dgm:prSet phldrT="[Text]"/>
      <dgm:spPr>
        <a:solidFill>
          <a:schemeClr val="accent1"/>
        </a:solidFill>
      </dgm:spPr>
      <dgm:t>
        <a:bodyPr lIns="0" rIns="0"/>
        <a:lstStyle/>
        <a:p>
          <a:endParaRPr lang="en-US" dirty="0"/>
        </a:p>
      </dgm:t>
    </dgm:pt>
    <dgm:pt modelId="{F547345F-0C47-469F-953C-824E67285512}" type="parTrans" cxnId="{139B06C3-342F-4910-AFBE-91B427FA6FF5}">
      <dgm:prSet/>
      <dgm:spPr/>
      <dgm:t>
        <a:bodyPr/>
        <a:lstStyle/>
        <a:p>
          <a:endParaRPr lang="en-US"/>
        </a:p>
      </dgm:t>
    </dgm:pt>
    <dgm:pt modelId="{A5C01D07-0750-4D0B-A5B4-7A3CE1BF9A44}" type="sibTrans" cxnId="{139B06C3-342F-4910-AFBE-91B427FA6FF5}">
      <dgm:prSet/>
      <dgm:spPr/>
      <dgm:t>
        <a:bodyPr/>
        <a:lstStyle/>
        <a:p>
          <a:endParaRPr lang="en-US"/>
        </a:p>
      </dgm:t>
    </dgm:pt>
    <dgm:pt modelId="{A4997BA7-4A79-4CC6-ABDA-5E9EE4ECC066}" type="pres">
      <dgm:prSet presAssocID="{4FD7F192-2286-4054-A515-94D7EB948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71460-B376-4EC1-A302-BB1C2C8E073D}" type="pres">
      <dgm:prSet presAssocID="{84896CF9-9DCB-410E-93C7-E2B172B278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B04F-DA22-4E3E-9031-3C987DD01A8E}" type="pres">
      <dgm:prSet presAssocID="{1A7D9C8C-6CE2-4C41-B206-E5ED69379A6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725DA39-A8E6-47BB-874B-111497399689}" type="pres">
      <dgm:prSet presAssocID="{1A7D9C8C-6CE2-4C41-B206-E5ED69379A6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FA8998-58F1-4995-AE15-BAA8BA69D08A}" type="pres">
      <dgm:prSet presAssocID="{3908992C-4FCB-40DC-A049-F67BE16C4E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34F7-8D24-4771-91C1-B13F7DD06EC8}" type="pres">
      <dgm:prSet presAssocID="{6BC9FED5-D805-4079-85B5-E714A2E4594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40E63C-5AA6-4054-9F5B-0683B6D84E66}" type="pres">
      <dgm:prSet presAssocID="{6BC9FED5-D805-4079-85B5-E714A2E4594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C2656C-E2F5-4354-BEA5-8B1F6ABC2176}" type="pres">
      <dgm:prSet presAssocID="{8D14F8B8-0EB1-4B97-82E4-D05822650E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F890-551A-44BA-B5A3-6869F527C558}" type="pres">
      <dgm:prSet presAssocID="{A5C01D07-0750-4D0B-A5B4-7A3CE1BF9A44}" presName="sibTrans" presStyleLbl="sibTrans2D1" presStyleIdx="2" presStyleCnt="4" custLinFactNeighborX="43772" custLinFactNeighborY="-36455"/>
      <dgm:spPr/>
      <dgm:t>
        <a:bodyPr/>
        <a:lstStyle/>
        <a:p>
          <a:endParaRPr lang="en-US"/>
        </a:p>
      </dgm:t>
    </dgm:pt>
    <dgm:pt modelId="{76DA004A-E1CF-483F-91A3-E759EDDC04E1}" type="pres">
      <dgm:prSet presAssocID="{A5C01D07-0750-4D0B-A5B4-7A3CE1BF9A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D24FDC9-E59D-4492-8F0C-B6AAAE00BC2A}" type="pres">
      <dgm:prSet presAssocID="{1C5DC52B-EB8F-497D-BE5E-737239A8DC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4701F-7602-4AC6-A312-DB3AD9B93511}" type="pres">
      <dgm:prSet presAssocID="{FF95B2D3-BEDD-48E2-B224-320279A487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E3EA0BE-417B-471B-B088-A774FB008777}" type="pres">
      <dgm:prSet presAssocID="{FF95B2D3-BEDD-48E2-B224-320279A4872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96B176F-20D7-42B4-9349-2C18726C8AF3}" type="presOf" srcId="{6BC9FED5-D805-4079-85B5-E714A2E45943}" destId="{A540E63C-5AA6-4054-9F5B-0683B6D84E66}" srcOrd="1" destOrd="0" presId="urn:microsoft.com/office/officeart/2005/8/layout/cycle2"/>
    <dgm:cxn modelId="{3C6FAD97-C5A8-48B2-82C3-F329FAE42B40}" srcId="{4FD7F192-2286-4054-A515-94D7EB948B76}" destId="{1C5DC52B-EB8F-497D-BE5E-737239A8DC1F}" srcOrd="3" destOrd="0" parTransId="{A16BE46B-5E58-4607-BA56-76393548F3E1}" sibTransId="{FF95B2D3-BEDD-48E2-B224-320279A48725}"/>
    <dgm:cxn modelId="{0E945DF7-840F-4195-A850-6556962E6AF5}" srcId="{4FD7F192-2286-4054-A515-94D7EB948B76}" destId="{3908992C-4FCB-40DC-A049-F67BE16C4E44}" srcOrd="1" destOrd="0" parTransId="{B4C63882-9AE6-4597-9980-7CBA6C97013C}" sibTransId="{6BC9FED5-D805-4079-85B5-E714A2E45943}"/>
    <dgm:cxn modelId="{C3BF5A36-A18B-4102-851F-053C17B855D3}" type="presOf" srcId="{FF95B2D3-BEDD-48E2-B224-320279A48725}" destId="{BE3EA0BE-417B-471B-B088-A774FB008777}" srcOrd="1" destOrd="0" presId="urn:microsoft.com/office/officeart/2005/8/layout/cycle2"/>
    <dgm:cxn modelId="{2004CEC4-61FD-4912-8D75-9EEF148B7CC7}" srcId="{4FD7F192-2286-4054-A515-94D7EB948B76}" destId="{84896CF9-9DCB-410E-93C7-E2B172B2783F}" srcOrd="0" destOrd="0" parTransId="{3C15BBA7-1EEB-460F-9B62-080602D82580}" sibTransId="{1A7D9C8C-6CE2-4C41-B206-E5ED69379A6D}"/>
    <dgm:cxn modelId="{B3D19B23-F06C-4D59-8458-9D0382E3514D}" type="presOf" srcId="{6BC9FED5-D805-4079-85B5-E714A2E45943}" destId="{1B8334F7-8D24-4771-91C1-B13F7DD06EC8}" srcOrd="0" destOrd="0" presId="urn:microsoft.com/office/officeart/2005/8/layout/cycle2"/>
    <dgm:cxn modelId="{3F886018-0306-4F6F-B550-B59A11AF6F6B}" type="presOf" srcId="{4FD7F192-2286-4054-A515-94D7EB948B76}" destId="{A4997BA7-4A79-4CC6-ABDA-5E9EE4ECC066}" srcOrd="0" destOrd="0" presId="urn:microsoft.com/office/officeart/2005/8/layout/cycle2"/>
    <dgm:cxn modelId="{D76694BA-5F6D-413A-AC48-1E1324F90AED}" type="presOf" srcId="{3908992C-4FCB-40DC-A049-F67BE16C4E44}" destId="{1EFA8998-58F1-4995-AE15-BAA8BA69D08A}" srcOrd="0" destOrd="0" presId="urn:microsoft.com/office/officeart/2005/8/layout/cycle2"/>
    <dgm:cxn modelId="{089C2DF1-CB1E-4194-BD14-69CE0C5309CA}" type="presOf" srcId="{1A7D9C8C-6CE2-4C41-B206-E5ED69379A6D}" destId="{8A2DB04F-DA22-4E3E-9031-3C987DD01A8E}" srcOrd="0" destOrd="0" presId="urn:microsoft.com/office/officeart/2005/8/layout/cycle2"/>
    <dgm:cxn modelId="{F22AEBB3-6008-4D2C-9811-A91241702CBE}" type="presOf" srcId="{1A7D9C8C-6CE2-4C41-B206-E5ED69379A6D}" destId="{A725DA39-A8E6-47BB-874B-111497399689}" srcOrd="1" destOrd="0" presId="urn:microsoft.com/office/officeart/2005/8/layout/cycle2"/>
    <dgm:cxn modelId="{FC4BCD87-7451-4F5A-BA0A-D85F3A130659}" type="presOf" srcId="{A5C01D07-0750-4D0B-A5B4-7A3CE1BF9A44}" destId="{BDB5F890-551A-44BA-B5A3-6869F527C558}" srcOrd="0" destOrd="0" presId="urn:microsoft.com/office/officeart/2005/8/layout/cycle2"/>
    <dgm:cxn modelId="{5C93439F-96B2-4BFF-A50F-4F03356F948E}" type="presOf" srcId="{1C5DC52B-EB8F-497D-BE5E-737239A8DC1F}" destId="{DD24FDC9-E59D-4492-8F0C-B6AAAE00BC2A}" srcOrd="0" destOrd="0" presId="urn:microsoft.com/office/officeart/2005/8/layout/cycle2"/>
    <dgm:cxn modelId="{139B06C3-342F-4910-AFBE-91B427FA6FF5}" srcId="{4FD7F192-2286-4054-A515-94D7EB948B76}" destId="{8D14F8B8-0EB1-4B97-82E4-D05822650E10}" srcOrd="2" destOrd="0" parTransId="{F547345F-0C47-469F-953C-824E67285512}" sibTransId="{A5C01D07-0750-4D0B-A5B4-7A3CE1BF9A44}"/>
    <dgm:cxn modelId="{9A3469D6-B996-43D1-9E0D-38D5D17CE106}" type="presOf" srcId="{84896CF9-9DCB-410E-93C7-E2B172B2783F}" destId="{21C71460-B376-4EC1-A302-BB1C2C8E073D}" srcOrd="0" destOrd="0" presId="urn:microsoft.com/office/officeart/2005/8/layout/cycle2"/>
    <dgm:cxn modelId="{AAE9DA7A-D646-4589-A13E-B69560412374}" type="presOf" srcId="{A5C01D07-0750-4D0B-A5B4-7A3CE1BF9A44}" destId="{76DA004A-E1CF-483F-91A3-E759EDDC04E1}" srcOrd="1" destOrd="0" presId="urn:microsoft.com/office/officeart/2005/8/layout/cycle2"/>
    <dgm:cxn modelId="{156E393D-92EC-4DD5-941E-24E1CA196A87}" type="presOf" srcId="{FF95B2D3-BEDD-48E2-B224-320279A48725}" destId="{9704701F-7602-4AC6-A312-DB3AD9B93511}" srcOrd="0" destOrd="0" presId="urn:microsoft.com/office/officeart/2005/8/layout/cycle2"/>
    <dgm:cxn modelId="{5D1B97F2-3BC1-4655-B5DA-6A2279A0E2B9}" type="presOf" srcId="{8D14F8B8-0EB1-4B97-82E4-D05822650E10}" destId="{BDC2656C-E2F5-4354-BEA5-8B1F6ABC2176}" srcOrd="0" destOrd="0" presId="urn:microsoft.com/office/officeart/2005/8/layout/cycle2"/>
    <dgm:cxn modelId="{A6F220A3-5215-45DB-BD53-BCAB38EB38AE}" type="presParOf" srcId="{A4997BA7-4A79-4CC6-ABDA-5E9EE4ECC066}" destId="{21C71460-B376-4EC1-A302-BB1C2C8E073D}" srcOrd="0" destOrd="0" presId="urn:microsoft.com/office/officeart/2005/8/layout/cycle2"/>
    <dgm:cxn modelId="{B75F6FDC-8F96-49CD-A644-CD6C03332025}" type="presParOf" srcId="{A4997BA7-4A79-4CC6-ABDA-5E9EE4ECC066}" destId="{8A2DB04F-DA22-4E3E-9031-3C987DD01A8E}" srcOrd="1" destOrd="0" presId="urn:microsoft.com/office/officeart/2005/8/layout/cycle2"/>
    <dgm:cxn modelId="{6E0BDCBC-D46E-4467-8A1A-13C53B03949C}" type="presParOf" srcId="{8A2DB04F-DA22-4E3E-9031-3C987DD01A8E}" destId="{A725DA39-A8E6-47BB-874B-111497399689}" srcOrd="0" destOrd="0" presId="urn:microsoft.com/office/officeart/2005/8/layout/cycle2"/>
    <dgm:cxn modelId="{55A1D599-A3FC-48BE-B1B4-F38D5AE2ADCD}" type="presParOf" srcId="{A4997BA7-4A79-4CC6-ABDA-5E9EE4ECC066}" destId="{1EFA8998-58F1-4995-AE15-BAA8BA69D08A}" srcOrd="2" destOrd="0" presId="urn:microsoft.com/office/officeart/2005/8/layout/cycle2"/>
    <dgm:cxn modelId="{3918A5D0-E3A1-4D8B-BF2E-54C7D832D243}" type="presParOf" srcId="{A4997BA7-4A79-4CC6-ABDA-5E9EE4ECC066}" destId="{1B8334F7-8D24-4771-91C1-B13F7DD06EC8}" srcOrd="3" destOrd="0" presId="urn:microsoft.com/office/officeart/2005/8/layout/cycle2"/>
    <dgm:cxn modelId="{30E29936-3219-4230-BA20-84CE53EC4578}" type="presParOf" srcId="{1B8334F7-8D24-4771-91C1-B13F7DD06EC8}" destId="{A540E63C-5AA6-4054-9F5B-0683B6D84E66}" srcOrd="0" destOrd="0" presId="urn:microsoft.com/office/officeart/2005/8/layout/cycle2"/>
    <dgm:cxn modelId="{092B7DC7-D64F-4900-B2D7-C211102F0809}" type="presParOf" srcId="{A4997BA7-4A79-4CC6-ABDA-5E9EE4ECC066}" destId="{BDC2656C-E2F5-4354-BEA5-8B1F6ABC2176}" srcOrd="4" destOrd="0" presId="urn:microsoft.com/office/officeart/2005/8/layout/cycle2"/>
    <dgm:cxn modelId="{538D3DF4-F960-4C54-98C0-8E0F72DCA0A5}" type="presParOf" srcId="{A4997BA7-4A79-4CC6-ABDA-5E9EE4ECC066}" destId="{BDB5F890-551A-44BA-B5A3-6869F527C558}" srcOrd="5" destOrd="0" presId="urn:microsoft.com/office/officeart/2005/8/layout/cycle2"/>
    <dgm:cxn modelId="{AF1BEB2F-861F-4833-9641-0DB9A4569037}" type="presParOf" srcId="{BDB5F890-551A-44BA-B5A3-6869F527C558}" destId="{76DA004A-E1CF-483F-91A3-E759EDDC04E1}" srcOrd="0" destOrd="0" presId="urn:microsoft.com/office/officeart/2005/8/layout/cycle2"/>
    <dgm:cxn modelId="{0987AC9C-32A2-4ACB-8373-58D9502ADA80}" type="presParOf" srcId="{A4997BA7-4A79-4CC6-ABDA-5E9EE4ECC066}" destId="{DD24FDC9-E59D-4492-8F0C-B6AAAE00BC2A}" srcOrd="6" destOrd="0" presId="urn:microsoft.com/office/officeart/2005/8/layout/cycle2"/>
    <dgm:cxn modelId="{FE6D0A16-8F13-4C4B-A45C-94FC7AE6652E}" type="presParOf" srcId="{A4997BA7-4A79-4CC6-ABDA-5E9EE4ECC066}" destId="{9704701F-7602-4AC6-A312-DB3AD9B93511}" srcOrd="7" destOrd="0" presId="urn:microsoft.com/office/officeart/2005/8/layout/cycle2"/>
    <dgm:cxn modelId="{38558667-E867-45F0-A0A4-F9E87B6061D8}" type="presParOf" srcId="{9704701F-7602-4AC6-A312-DB3AD9B93511}" destId="{BE3EA0BE-417B-471B-B088-A774FB008777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7F192-2286-4054-A515-94D7EB948B7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96CF9-9DCB-410E-93C7-E2B172B2783F}">
      <dgm:prSet phldrT="[Text]" custT="1"/>
      <dgm:spPr>
        <a:solidFill>
          <a:schemeClr val="accent1"/>
        </a:solidFill>
      </dgm:spPr>
      <dgm:t>
        <a:bodyPr lIns="0" rIns="0"/>
        <a:lstStyle/>
        <a:p>
          <a:endParaRPr lang="en-US" sz="1500" dirty="0"/>
        </a:p>
      </dgm:t>
    </dgm:pt>
    <dgm:pt modelId="{3C15BBA7-1EEB-460F-9B62-080602D82580}" type="parTrans" cxnId="{2004CEC4-61FD-4912-8D75-9EEF148B7CC7}">
      <dgm:prSet/>
      <dgm:spPr/>
      <dgm:t>
        <a:bodyPr/>
        <a:lstStyle/>
        <a:p>
          <a:endParaRPr lang="en-US"/>
        </a:p>
      </dgm:t>
    </dgm:pt>
    <dgm:pt modelId="{1A7D9C8C-6CE2-4C41-B206-E5ED69379A6D}" type="sibTrans" cxnId="{2004CEC4-61FD-4912-8D75-9EEF148B7CC7}">
      <dgm:prSet/>
      <dgm:spPr/>
      <dgm:t>
        <a:bodyPr/>
        <a:lstStyle/>
        <a:p>
          <a:endParaRPr lang="en-US"/>
        </a:p>
      </dgm:t>
    </dgm:pt>
    <dgm:pt modelId="{3908992C-4FCB-40DC-A049-F67BE16C4E44}">
      <dgm:prSet phldrT="[Text]"/>
      <dgm:spPr>
        <a:solidFill>
          <a:schemeClr val="accent1"/>
        </a:solidFill>
      </dgm:spPr>
      <dgm:t>
        <a:bodyPr lIns="0" tIns="0"/>
        <a:lstStyle/>
        <a:p>
          <a:endParaRPr lang="en-US" dirty="0"/>
        </a:p>
      </dgm:t>
    </dgm:pt>
    <dgm:pt modelId="{B4C63882-9AE6-4597-9980-7CBA6C97013C}" type="parTrans" cxnId="{0E945DF7-840F-4195-A850-6556962E6AF5}">
      <dgm:prSet/>
      <dgm:spPr/>
      <dgm:t>
        <a:bodyPr/>
        <a:lstStyle/>
        <a:p>
          <a:endParaRPr lang="en-US"/>
        </a:p>
      </dgm:t>
    </dgm:pt>
    <dgm:pt modelId="{6BC9FED5-D805-4079-85B5-E714A2E45943}" type="sibTrans" cxnId="{0E945DF7-840F-4195-A850-6556962E6AF5}">
      <dgm:prSet/>
      <dgm:spPr/>
      <dgm:t>
        <a:bodyPr/>
        <a:lstStyle/>
        <a:p>
          <a:endParaRPr lang="en-US"/>
        </a:p>
      </dgm:t>
    </dgm:pt>
    <dgm:pt modelId="{1C5DC52B-EB8F-497D-BE5E-737239A8DC1F}">
      <dgm:prSet phldrT="[Text]"/>
      <dgm:spPr>
        <a:solidFill>
          <a:schemeClr val="accent1"/>
        </a:solidFill>
      </dgm:spPr>
      <dgm:t>
        <a:bodyPr lIns="0" rIns="0"/>
        <a:lstStyle/>
        <a:p>
          <a:endParaRPr lang="en-US" dirty="0"/>
        </a:p>
      </dgm:t>
    </dgm:pt>
    <dgm:pt modelId="{A16BE46B-5E58-4607-BA56-76393548F3E1}" type="parTrans" cxnId="{3C6FAD97-C5A8-48B2-82C3-F329FAE42B40}">
      <dgm:prSet/>
      <dgm:spPr/>
      <dgm:t>
        <a:bodyPr/>
        <a:lstStyle/>
        <a:p>
          <a:endParaRPr lang="en-US"/>
        </a:p>
      </dgm:t>
    </dgm:pt>
    <dgm:pt modelId="{FF95B2D3-BEDD-48E2-B224-320279A48725}" type="sibTrans" cxnId="{3C6FAD97-C5A8-48B2-82C3-F329FAE42B40}">
      <dgm:prSet/>
      <dgm:spPr>
        <a:noFill/>
      </dgm:spPr>
      <dgm:t>
        <a:bodyPr/>
        <a:lstStyle/>
        <a:p>
          <a:endParaRPr lang="en-US"/>
        </a:p>
      </dgm:t>
    </dgm:pt>
    <dgm:pt modelId="{8D14F8B8-0EB1-4B97-82E4-D05822650E10}">
      <dgm:prSet phldrT="[Text]"/>
      <dgm:spPr>
        <a:solidFill>
          <a:schemeClr val="accent1"/>
        </a:solidFill>
      </dgm:spPr>
      <dgm:t>
        <a:bodyPr lIns="0" rIns="0"/>
        <a:lstStyle/>
        <a:p>
          <a:endParaRPr lang="en-US" dirty="0"/>
        </a:p>
      </dgm:t>
    </dgm:pt>
    <dgm:pt modelId="{F547345F-0C47-469F-953C-824E67285512}" type="parTrans" cxnId="{139B06C3-342F-4910-AFBE-91B427FA6FF5}">
      <dgm:prSet/>
      <dgm:spPr/>
      <dgm:t>
        <a:bodyPr/>
        <a:lstStyle/>
        <a:p>
          <a:endParaRPr lang="en-US"/>
        </a:p>
      </dgm:t>
    </dgm:pt>
    <dgm:pt modelId="{A5C01D07-0750-4D0B-A5B4-7A3CE1BF9A44}" type="sibTrans" cxnId="{139B06C3-342F-4910-AFBE-91B427FA6FF5}">
      <dgm:prSet/>
      <dgm:spPr/>
      <dgm:t>
        <a:bodyPr/>
        <a:lstStyle/>
        <a:p>
          <a:endParaRPr lang="en-US"/>
        </a:p>
      </dgm:t>
    </dgm:pt>
    <dgm:pt modelId="{A4997BA7-4A79-4CC6-ABDA-5E9EE4ECC066}" type="pres">
      <dgm:prSet presAssocID="{4FD7F192-2286-4054-A515-94D7EB948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71460-B376-4EC1-A302-BB1C2C8E073D}" type="pres">
      <dgm:prSet presAssocID="{84896CF9-9DCB-410E-93C7-E2B172B278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B04F-DA22-4E3E-9031-3C987DD01A8E}" type="pres">
      <dgm:prSet presAssocID="{1A7D9C8C-6CE2-4C41-B206-E5ED69379A6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725DA39-A8E6-47BB-874B-111497399689}" type="pres">
      <dgm:prSet presAssocID="{1A7D9C8C-6CE2-4C41-B206-E5ED69379A6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FA8998-58F1-4995-AE15-BAA8BA69D08A}" type="pres">
      <dgm:prSet presAssocID="{3908992C-4FCB-40DC-A049-F67BE16C4E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34F7-8D24-4771-91C1-B13F7DD06EC8}" type="pres">
      <dgm:prSet presAssocID="{6BC9FED5-D805-4079-85B5-E714A2E4594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40E63C-5AA6-4054-9F5B-0683B6D84E66}" type="pres">
      <dgm:prSet presAssocID="{6BC9FED5-D805-4079-85B5-E714A2E4594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C2656C-E2F5-4354-BEA5-8B1F6ABC2176}" type="pres">
      <dgm:prSet presAssocID="{8D14F8B8-0EB1-4B97-82E4-D05822650E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F890-551A-44BA-B5A3-6869F527C558}" type="pres">
      <dgm:prSet presAssocID="{A5C01D07-0750-4D0B-A5B4-7A3CE1BF9A44}" presName="sibTrans" presStyleLbl="sibTrans2D1" presStyleIdx="2" presStyleCnt="4" custLinFactNeighborX="43772" custLinFactNeighborY="-36455"/>
      <dgm:spPr/>
      <dgm:t>
        <a:bodyPr/>
        <a:lstStyle/>
        <a:p>
          <a:endParaRPr lang="en-US"/>
        </a:p>
      </dgm:t>
    </dgm:pt>
    <dgm:pt modelId="{76DA004A-E1CF-483F-91A3-E759EDDC04E1}" type="pres">
      <dgm:prSet presAssocID="{A5C01D07-0750-4D0B-A5B4-7A3CE1BF9A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D24FDC9-E59D-4492-8F0C-B6AAAE00BC2A}" type="pres">
      <dgm:prSet presAssocID="{1C5DC52B-EB8F-497D-BE5E-737239A8DC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4701F-7602-4AC6-A312-DB3AD9B93511}" type="pres">
      <dgm:prSet presAssocID="{FF95B2D3-BEDD-48E2-B224-320279A487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E3EA0BE-417B-471B-B088-A774FB008777}" type="pres">
      <dgm:prSet presAssocID="{FF95B2D3-BEDD-48E2-B224-320279A4872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C6FAD97-C5A8-48B2-82C3-F329FAE42B40}" srcId="{4FD7F192-2286-4054-A515-94D7EB948B76}" destId="{1C5DC52B-EB8F-497D-BE5E-737239A8DC1F}" srcOrd="3" destOrd="0" parTransId="{A16BE46B-5E58-4607-BA56-76393548F3E1}" sibTransId="{FF95B2D3-BEDD-48E2-B224-320279A48725}"/>
    <dgm:cxn modelId="{CDBE7559-0EC3-4ED2-930E-5AE838727DF2}" type="presOf" srcId="{1A7D9C8C-6CE2-4C41-B206-E5ED69379A6D}" destId="{8A2DB04F-DA22-4E3E-9031-3C987DD01A8E}" srcOrd="0" destOrd="0" presId="urn:microsoft.com/office/officeart/2005/8/layout/cycle2"/>
    <dgm:cxn modelId="{0E945DF7-840F-4195-A850-6556962E6AF5}" srcId="{4FD7F192-2286-4054-A515-94D7EB948B76}" destId="{3908992C-4FCB-40DC-A049-F67BE16C4E44}" srcOrd="1" destOrd="0" parTransId="{B4C63882-9AE6-4597-9980-7CBA6C97013C}" sibTransId="{6BC9FED5-D805-4079-85B5-E714A2E45943}"/>
    <dgm:cxn modelId="{8BF6AD72-D59A-4C52-A98E-D7BFC6260554}" type="presOf" srcId="{1A7D9C8C-6CE2-4C41-B206-E5ED69379A6D}" destId="{A725DA39-A8E6-47BB-874B-111497399689}" srcOrd="1" destOrd="0" presId="urn:microsoft.com/office/officeart/2005/8/layout/cycle2"/>
    <dgm:cxn modelId="{2004CEC4-61FD-4912-8D75-9EEF148B7CC7}" srcId="{4FD7F192-2286-4054-A515-94D7EB948B76}" destId="{84896CF9-9DCB-410E-93C7-E2B172B2783F}" srcOrd="0" destOrd="0" parTransId="{3C15BBA7-1EEB-460F-9B62-080602D82580}" sibTransId="{1A7D9C8C-6CE2-4C41-B206-E5ED69379A6D}"/>
    <dgm:cxn modelId="{27567EC4-8DA8-400C-9613-AF86BE1C0BAC}" type="presOf" srcId="{6BC9FED5-D805-4079-85B5-E714A2E45943}" destId="{1B8334F7-8D24-4771-91C1-B13F7DD06EC8}" srcOrd="0" destOrd="0" presId="urn:microsoft.com/office/officeart/2005/8/layout/cycle2"/>
    <dgm:cxn modelId="{05ADD026-B630-482B-A0EC-20BE4A03D147}" type="presOf" srcId="{8D14F8B8-0EB1-4B97-82E4-D05822650E10}" destId="{BDC2656C-E2F5-4354-BEA5-8B1F6ABC2176}" srcOrd="0" destOrd="0" presId="urn:microsoft.com/office/officeart/2005/8/layout/cycle2"/>
    <dgm:cxn modelId="{D2E9432B-68E1-4ED6-A1CC-632D3B9F9265}" type="presOf" srcId="{A5C01D07-0750-4D0B-A5B4-7A3CE1BF9A44}" destId="{BDB5F890-551A-44BA-B5A3-6869F527C558}" srcOrd="0" destOrd="0" presId="urn:microsoft.com/office/officeart/2005/8/layout/cycle2"/>
    <dgm:cxn modelId="{224D9414-708A-4FC4-A429-89183BA464DB}" type="presOf" srcId="{84896CF9-9DCB-410E-93C7-E2B172B2783F}" destId="{21C71460-B376-4EC1-A302-BB1C2C8E073D}" srcOrd="0" destOrd="0" presId="urn:microsoft.com/office/officeart/2005/8/layout/cycle2"/>
    <dgm:cxn modelId="{F89894D0-41D6-4671-9D2F-B9B953BC04DA}" type="presOf" srcId="{6BC9FED5-D805-4079-85B5-E714A2E45943}" destId="{A540E63C-5AA6-4054-9F5B-0683B6D84E66}" srcOrd="1" destOrd="0" presId="urn:microsoft.com/office/officeart/2005/8/layout/cycle2"/>
    <dgm:cxn modelId="{139B06C3-342F-4910-AFBE-91B427FA6FF5}" srcId="{4FD7F192-2286-4054-A515-94D7EB948B76}" destId="{8D14F8B8-0EB1-4B97-82E4-D05822650E10}" srcOrd="2" destOrd="0" parTransId="{F547345F-0C47-469F-953C-824E67285512}" sibTransId="{A5C01D07-0750-4D0B-A5B4-7A3CE1BF9A44}"/>
    <dgm:cxn modelId="{FF8EB690-1182-422B-A55A-1E827CBEA65B}" type="presOf" srcId="{FF95B2D3-BEDD-48E2-B224-320279A48725}" destId="{9704701F-7602-4AC6-A312-DB3AD9B93511}" srcOrd="0" destOrd="0" presId="urn:microsoft.com/office/officeart/2005/8/layout/cycle2"/>
    <dgm:cxn modelId="{DBC7376A-7FD8-48AE-BA95-49F3CE2CF28C}" type="presOf" srcId="{FF95B2D3-BEDD-48E2-B224-320279A48725}" destId="{BE3EA0BE-417B-471B-B088-A774FB008777}" srcOrd="1" destOrd="0" presId="urn:microsoft.com/office/officeart/2005/8/layout/cycle2"/>
    <dgm:cxn modelId="{798E6A3B-7523-44AB-963B-AE8E16654AAB}" type="presOf" srcId="{3908992C-4FCB-40DC-A049-F67BE16C4E44}" destId="{1EFA8998-58F1-4995-AE15-BAA8BA69D08A}" srcOrd="0" destOrd="0" presId="urn:microsoft.com/office/officeart/2005/8/layout/cycle2"/>
    <dgm:cxn modelId="{5860BA00-F479-447A-B9D1-49D2234A5448}" type="presOf" srcId="{1C5DC52B-EB8F-497D-BE5E-737239A8DC1F}" destId="{DD24FDC9-E59D-4492-8F0C-B6AAAE00BC2A}" srcOrd="0" destOrd="0" presId="urn:microsoft.com/office/officeart/2005/8/layout/cycle2"/>
    <dgm:cxn modelId="{EB1446DB-433E-4831-95C5-A331F34775C0}" type="presOf" srcId="{4FD7F192-2286-4054-A515-94D7EB948B76}" destId="{A4997BA7-4A79-4CC6-ABDA-5E9EE4ECC066}" srcOrd="0" destOrd="0" presId="urn:microsoft.com/office/officeart/2005/8/layout/cycle2"/>
    <dgm:cxn modelId="{78FA40EB-B6ED-4397-B251-9F7C328268D8}" type="presOf" srcId="{A5C01D07-0750-4D0B-A5B4-7A3CE1BF9A44}" destId="{76DA004A-E1CF-483F-91A3-E759EDDC04E1}" srcOrd="1" destOrd="0" presId="urn:microsoft.com/office/officeart/2005/8/layout/cycle2"/>
    <dgm:cxn modelId="{8760405D-23B6-4599-A6D0-BA4F470521D4}" type="presParOf" srcId="{A4997BA7-4A79-4CC6-ABDA-5E9EE4ECC066}" destId="{21C71460-B376-4EC1-A302-BB1C2C8E073D}" srcOrd="0" destOrd="0" presId="urn:microsoft.com/office/officeart/2005/8/layout/cycle2"/>
    <dgm:cxn modelId="{6FEE6DF3-094D-4F61-B3D0-CD21B35D167A}" type="presParOf" srcId="{A4997BA7-4A79-4CC6-ABDA-5E9EE4ECC066}" destId="{8A2DB04F-DA22-4E3E-9031-3C987DD01A8E}" srcOrd="1" destOrd="0" presId="urn:microsoft.com/office/officeart/2005/8/layout/cycle2"/>
    <dgm:cxn modelId="{2BC60033-18B3-46FA-9107-4186EA94CB30}" type="presParOf" srcId="{8A2DB04F-DA22-4E3E-9031-3C987DD01A8E}" destId="{A725DA39-A8E6-47BB-874B-111497399689}" srcOrd="0" destOrd="0" presId="urn:microsoft.com/office/officeart/2005/8/layout/cycle2"/>
    <dgm:cxn modelId="{AA2A6488-D67E-42DA-A52F-C12E5E4C0EE9}" type="presParOf" srcId="{A4997BA7-4A79-4CC6-ABDA-5E9EE4ECC066}" destId="{1EFA8998-58F1-4995-AE15-BAA8BA69D08A}" srcOrd="2" destOrd="0" presId="urn:microsoft.com/office/officeart/2005/8/layout/cycle2"/>
    <dgm:cxn modelId="{B1EB3DAE-DC7D-453D-8113-82680FD2056B}" type="presParOf" srcId="{A4997BA7-4A79-4CC6-ABDA-5E9EE4ECC066}" destId="{1B8334F7-8D24-4771-91C1-B13F7DD06EC8}" srcOrd="3" destOrd="0" presId="urn:microsoft.com/office/officeart/2005/8/layout/cycle2"/>
    <dgm:cxn modelId="{F55CF1A0-D6C6-4265-8C7F-AC24A9E222A1}" type="presParOf" srcId="{1B8334F7-8D24-4771-91C1-B13F7DD06EC8}" destId="{A540E63C-5AA6-4054-9F5B-0683B6D84E66}" srcOrd="0" destOrd="0" presId="urn:microsoft.com/office/officeart/2005/8/layout/cycle2"/>
    <dgm:cxn modelId="{30D9A2CD-C67C-4EA2-8463-B7F8BB1B0B3D}" type="presParOf" srcId="{A4997BA7-4A79-4CC6-ABDA-5E9EE4ECC066}" destId="{BDC2656C-E2F5-4354-BEA5-8B1F6ABC2176}" srcOrd="4" destOrd="0" presId="urn:microsoft.com/office/officeart/2005/8/layout/cycle2"/>
    <dgm:cxn modelId="{63CC12B8-F425-45DE-B4AF-8A2D526B5B7D}" type="presParOf" srcId="{A4997BA7-4A79-4CC6-ABDA-5E9EE4ECC066}" destId="{BDB5F890-551A-44BA-B5A3-6869F527C558}" srcOrd="5" destOrd="0" presId="urn:microsoft.com/office/officeart/2005/8/layout/cycle2"/>
    <dgm:cxn modelId="{FEE4AA2E-9185-4AE6-8924-3546602A464C}" type="presParOf" srcId="{BDB5F890-551A-44BA-B5A3-6869F527C558}" destId="{76DA004A-E1CF-483F-91A3-E759EDDC04E1}" srcOrd="0" destOrd="0" presId="urn:microsoft.com/office/officeart/2005/8/layout/cycle2"/>
    <dgm:cxn modelId="{86872614-B99A-4A0A-BE68-B08595BCDF82}" type="presParOf" srcId="{A4997BA7-4A79-4CC6-ABDA-5E9EE4ECC066}" destId="{DD24FDC9-E59D-4492-8F0C-B6AAAE00BC2A}" srcOrd="6" destOrd="0" presId="urn:microsoft.com/office/officeart/2005/8/layout/cycle2"/>
    <dgm:cxn modelId="{72798DEC-DA5D-4D53-A5B3-104DA48C2E9B}" type="presParOf" srcId="{A4997BA7-4A79-4CC6-ABDA-5E9EE4ECC066}" destId="{9704701F-7602-4AC6-A312-DB3AD9B93511}" srcOrd="7" destOrd="0" presId="urn:microsoft.com/office/officeart/2005/8/layout/cycle2"/>
    <dgm:cxn modelId="{6D40D5D0-86D3-428F-857E-2628868F3778}" type="presParOf" srcId="{9704701F-7602-4AC6-A312-DB3AD9B93511}" destId="{BE3EA0BE-417B-471B-B088-A774FB008777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D7F192-2286-4054-A515-94D7EB948B7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96CF9-9DCB-410E-93C7-E2B172B2783F}">
      <dgm:prSet phldrT="[Text]"/>
      <dgm:spPr/>
      <dgm:t>
        <a:bodyPr/>
        <a:lstStyle/>
        <a:p>
          <a:r>
            <a:rPr lang="en-US" sz="1500" dirty="0" smtClean="0"/>
            <a:t>User Manipulates Component</a:t>
          </a:r>
          <a:endParaRPr lang="en-US" sz="1500" dirty="0"/>
        </a:p>
      </dgm:t>
    </dgm:pt>
    <dgm:pt modelId="{3C15BBA7-1EEB-460F-9B62-080602D82580}" type="parTrans" cxnId="{2004CEC4-61FD-4912-8D75-9EEF148B7CC7}">
      <dgm:prSet/>
      <dgm:spPr/>
      <dgm:t>
        <a:bodyPr/>
        <a:lstStyle/>
        <a:p>
          <a:endParaRPr lang="en-US"/>
        </a:p>
      </dgm:t>
    </dgm:pt>
    <dgm:pt modelId="{1A7D9C8C-6CE2-4C41-B206-E5ED69379A6D}" type="sibTrans" cxnId="{2004CEC4-61FD-4912-8D75-9EEF148B7CC7}">
      <dgm:prSet/>
      <dgm:spPr/>
      <dgm:t>
        <a:bodyPr/>
        <a:lstStyle/>
        <a:p>
          <a:endParaRPr lang="en-US"/>
        </a:p>
      </dgm:t>
    </dgm:pt>
    <dgm:pt modelId="{3908992C-4FCB-40DC-A049-F67BE16C4E44}">
      <dgm:prSet phldrT="[Text]"/>
      <dgm:spPr/>
      <dgm:t>
        <a:bodyPr/>
        <a:lstStyle/>
        <a:p>
          <a:r>
            <a:rPr lang="en-US" dirty="0" smtClean="0"/>
            <a:t>Javascript Event Fires</a:t>
          </a:r>
          <a:endParaRPr lang="en-US" dirty="0"/>
        </a:p>
      </dgm:t>
    </dgm:pt>
    <dgm:pt modelId="{B4C63882-9AE6-4597-9980-7CBA6C97013C}" type="parTrans" cxnId="{0E945DF7-840F-4195-A850-6556962E6AF5}">
      <dgm:prSet/>
      <dgm:spPr/>
      <dgm:t>
        <a:bodyPr/>
        <a:lstStyle/>
        <a:p>
          <a:endParaRPr lang="en-US"/>
        </a:p>
      </dgm:t>
    </dgm:pt>
    <dgm:pt modelId="{6BC9FED5-D805-4079-85B5-E714A2E45943}" type="sibTrans" cxnId="{0E945DF7-840F-4195-A850-6556962E6AF5}">
      <dgm:prSet/>
      <dgm:spPr/>
      <dgm:t>
        <a:bodyPr/>
        <a:lstStyle/>
        <a:p>
          <a:endParaRPr lang="en-US"/>
        </a:p>
      </dgm:t>
    </dgm:pt>
    <dgm:pt modelId="{1C5DC52B-EB8F-497D-BE5E-737239A8DC1F}">
      <dgm:prSet phldrT="[Text]"/>
      <dgm:spPr/>
      <dgm:t>
        <a:bodyPr/>
        <a:lstStyle/>
        <a:p>
          <a:r>
            <a:rPr lang="en-US" dirty="0" smtClean="0"/>
            <a:t>Server Re-Renders Components</a:t>
          </a:r>
          <a:endParaRPr lang="en-US" dirty="0"/>
        </a:p>
      </dgm:t>
    </dgm:pt>
    <dgm:pt modelId="{A16BE46B-5E58-4607-BA56-76393548F3E1}" type="parTrans" cxnId="{3C6FAD97-C5A8-48B2-82C3-F329FAE42B40}">
      <dgm:prSet/>
      <dgm:spPr/>
      <dgm:t>
        <a:bodyPr/>
        <a:lstStyle/>
        <a:p>
          <a:endParaRPr lang="en-US"/>
        </a:p>
      </dgm:t>
    </dgm:pt>
    <dgm:pt modelId="{FF95B2D3-BEDD-48E2-B224-320279A48725}" type="sibTrans" cxnId="{3C6FAD97-C5A8-48B2-82C3-F329FAE42B40}">
      <dgm:prSet/>
      <dgm:spPr/>
      <dgm:t>
        <a:bodyPr/>
        <a:lstStyle/>
        <a:p>
          <a:endParaRPr lang="en-US"/>
        </a:p>
      </dgm:t>
    </dgm:pt>
    <dgm:pt modelId="{8D14F8B8-0EB1-4B97-82E4-D05822650E10}">
      <dgm:prSet phldrT="[Text]"/>
      <dgm:spPr/>
      <dgm:t>
        <a:bodyPr/>
        <a:lstStyle/>
        <a:p>
          <a:r>
            <a:rPr lang="en-US" dirty="0" smtClean="0"/>
            <a:t>Form Submitted to Server</a:t>
          </a:r>
          <a:endParaRPr lang="en-US" dirty="0"/>
        </a:p>
      </dgm:t>
    </dgm:pt>
    <dgm:pt modelId="{F547345F-0C47-469F-953C-824E67285512}" type="parTrans" cxnId="{139B06C3-342F-4910-AFBE-91B427FA6FF5}">
      <dgm:prSet/>
      <dgm:spPr/>
      <dgm:t>
        <a:bodyPr/>
        <a:lstStyle/>
        <a:p>
          <a:endParaRPr lang="en-US"/>
        </a:p>
      </dgm:t>
    </dgm:pt>
    <dgm:pt modelId="{A5C01D07-0750-4D0B-A5B4-7A3CE1BF9A44}" type="sibTrans" cxnId="{139B06C3-342F-4910-AFBE-91B427FA6FF5}">
      <dgm:prSet/>
      <dgm:spPr/>
      <dgm:t>
        <a:bodyPr/>
        <a:lstStyle/>
        <a:p>
          <a:endParaRPr lang="en-US"/>
        </a:p>
      </dgm:t>
    </dgm:pt>
    <dgm:pt modelId="{90558BD9-6DC9-4B87-8A80-37A9456B2DB2}">
      <dgm:prSet phldrT="[Text]"/>
      <dgm:spPr>
        <a:solidFill>
          <a:schemeClr val="accent1"/>
        </a:solidFill>
      </dgm:spPr>
      <dgm:t>
        <a:bodyPr lIns="0" rIns="0"/>
        <a:lstStyle/>
        <a:p>
          <a:r>
            <a:rPr lang="en-US" dirty="0" smtClean="0"/>
            <a:t>Changes Downloaded as XML</a:t>
          </a:r>
          <a:endParaRPr lang="en-US" dirty="0"/>
        </a:p>
      </dgm:t>
    </dgm:pt>
    <dgm:pt modelId="{57816DAB-50C0-4ABB-A860-A5759A537891}" type="parTrans" cxnId="{4868B432-5CE0-4199-B66F-71BEC1F99189}">
      <dgm:prSet/>
      <dgm:spPr/>
      <dgm:t>
        <a:bodyPr/>
        <a:lstStyle/>
        <a:p>
          <a:endParaRPr lang="en-US"/>
        </a:p>
      </dgm:t>
    </dgm:pt>
    <dgm:pt modelId="{1BA082C7-1181-403D-9231-04A4CC65DC51}" type="sibTrans" cxnId="{4868B432-5CE0-4199-B66F-71BEC1F99189}">
      <dgm:prSet/>
      <dgm:spPr/>
      <dgm:t>
        <a:bodyPr/>
        <a:lstStyle/>
        <a:p>
          <a:endParaRPr lang="en-US"/>
        </a:p>
      </dgm:t>
    </dgm:pt>
    <dgm:pt modelId="{3C4D411C-F3A1-4B39-BDBB-82A9F4631355}">
      <dgm:prSet phldrT="[Text]"/>
      <dgm:spPr>
        <a:solidFill>
          <a:schemeClr val="accent1"/>
        </a:solidFill>
      </dgm:spPr>
      <dgm:t>
        <a:bodyPr lIns="0" rIns="0"/>
        <a:lstStyle/>
        <a:p>
          <a:r>
            <a:rPr lang="en-US" dirty="0" smtClean="0"/>
            <a:t>Javascript Makes Changes to Page</a:t>
          </a:r>
          <a:endParaRPr lang="en-US" dirty="0"/>
        </a:p>
      </dgm:t>
    </dgm:pt>
    <dgm:pt modelId="{07FA6952-1F7D-4E58-9EAC-4B9506B5CB5F}" type="parTrans" cxnId="{6C64400E-BFE6-4F91-AD35-C11F52000E99}">
      <dgm:prSet/>
      <dgm:spPr/>
      <dgm:t>
        <a:bodyPr/>
        <a:lstStyle/>
        <a:p>
          <a:endParaRPr lang="en-US"/>
        </a:p>
      </dgm:t>
    </dgm:pt>
    <dgm:pt modelId="{25C55293-C1A1-449F-B464-099D613D938E}" type="sibTrans" cxnId="{6C64400E-BFE6-4F91-AD35-C11F52000E99}">
      <dgm:prSet/>
      <dgm:spPr/>
      <dgm:t>
        <a:bodyPr/>
        <a:lstStyle/>
        <a:p>
          <a:endParaRPr lang="en-US"/>
        </a:p>
      </dgm:t>
    </dgm:pt>
    <dgm:pt modelId="{A4997BA7-4A79-4CC6-ABDA-5E9EE4ECC066}" type="pres">
      <dgm:prSet presAssocID="{4FD7F192-2286-4054-A515-94D7EB948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71460-B376-4EC1-A302-BB1C2C8E073D}" type="pres">
      <dgm:prSet presAssocID="{84896CF9-9DCB-410E-93C7-E2B172B2783F}" presName="node" presStyleLbl="node1" presStyleIdx="0" presStyleCnt="6" custScaleX="101366" custScaleY="90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2DB04F-DA22-4E3E-9031-3C987DD01A8E}" type="pres">
      <dgm:prSet presAssocID="{1A7D9C8C-6CE2-4C41-B206-E5ED69379A6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725DA39-A8E6-47BB-874B-111497399689}" type="pres">
      <dgm:prSet presAssocID="{1A7D9C8C-6CE2-4C41-B206-E5ED69379A6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EFA8998-58F1-4995-AE15-BAA8BA69D08A}" type="pres">
      <dgm:prSet presAssocID="{3908992C-4FCB-40DC-A049-F67BE16C4E44}" presName="node" presStyleLbl="node1" presStyleIdx="1" presStyleCnt="6" custScaleX="101366" custScaleY="90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B8334F7-8D24-4771-91C1-B13F7DD06EC8}" type="pres">
      <dgm:prSet presAssocID="{6BC9FED5-D805-4079-85B5-E714A2E4594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540E63C-5AA6-4054-9F5B-0683B6D84E66}" type="pres">
      <dgm:prSet presAssocID="{6BC9FED5-D805-4079-85B5-E714A2E4594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DC2656C-E2F5-4354-BEA5-8B1F6ABC2176}" type="pres">
      <dgm:prSet presAssocID="{8D14F8B8-0EB1-4B97-82E4-D05822650E10}" presName="node" presStyleLbl="node1" presStyleIdx="2" presStyleCnt="6" custScaleX="101366" custScaleY="90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B5F890-551A-44BA-B5A3-6869F527C558}" type="pres">
      <dgm:prSet presAssocID="{A5C01D07-0750-4D0B-A5B4-7A3CE1BF9A4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6DA004A-E1CF-483F-91A3-E759EDDC04E1}" type="pres">
      <dgm:prSet presAssocID="{A5C01D07-0750-4D0B-A5B4-7A3CE1BF9A4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D24FDC9-E59D-4492-8F0C-B6AAAE00BC2A}" type="pres">
      <dgm:prSet presAssocID="{1C5DC52B-EB8F-497D-BE5E-737239A8DC1F}" presName="node" presStyleLbl="node1" presStyleIdx="3" presStyleCnt="6" custScaleX="101366" custScaleY="90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704701F-7602-4AC6-A312-DB3AD9B93511}" type="pres">
      <dgm:prSet presAssocID="{FF95B2D3-BEDD-48E2-B224-320279A4872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E3EA0BE-417B-471B-B088-A774FB008777}" type="pres">
      <dgm:prSet presAssocID="{FF95B2D3-BEDD-48E2-B224-320279A4872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8D4ACC5-1C72-4F78-B169-6865913FB6FC}" type="pres">
      <dgm:prSet presAssocID="{90558BD9-6DC9-4B87-8A80-37A9456B2DB2}" presName="node" presStyleLbl="node1" presStyleIdx="4" presStyleCnt="6" custScaleX="101366" custScaleY="90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C0BD130-C2C1-46BF-83B4-21AA33650ADE}" type="pres">
      <dgm:prSet presAssocID="{1BA082C7-1181-403D-9231-04A4CC65DC5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CF6312C-8419-4526-AF19-9F66C627A56A}" type="pres">
      <dgm:prSet presAssocID="{1BA082C7-1181-403D-9231-04A4CC65DC5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7FA6A00-0BA6-4251-A1C6-114530D53DDE}" type="pres">
      <dgm:prSet presAssocID="{3C4D411C-F3A1-4B39-BDBB-82A9F4631355}" presName="node" presStyleLbl="node1" presStyleIdx="5" presStyleCnt="6" custScaleX="101366" custScaleY="90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2B861D0-B340-4673-892B-D76F6F5701F3}" type="pres">
      <dgm:prSet presAssocID="{25C55293-C1A1-449F-B464-099D613D938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56CEA6F-A6CC-4AAC-9BFD-D6B99583F6EF}" type="pres">
      <dgm:prSet presAssocID="{25C55293-C1A1-449F-B464-099D613D938E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05C5AC9-D407-488C-AD07-6283FC5AB388}" type="presOf" srcId="{1A7D9C8C-6CE2-4C41-B206-E5ED69379A6D}" destId="{A725DA39-A8E6-47BB-874B-111497399689}" srcOrd="1" destOrd="0" presId="urn:microsoft.com/office/officeart/2005/8/layout/cycle2"/>
    <dgm:cxn modelId="{3A8AF0DE-6310-4AAB-A474-A56C73911A2A}" type="presOf" srcId="{8D14F8B8-0EB1-4B97-82E4-D05822650E10}" destId="{BDC2656C-E2F5-4354-BEA5-8B1F6ABC2176}" srcOrd="0" destOrd="0" presId="urn:microsoft.com/office/officeart/2005/8/layout/cycle2"/>
    <dgm:cxn modelId="{711B5935-290D-4007-90EB-09F1AE60C307}" type="presOf" srcId="{1BA082C7-1181-403D-9231-04A4CC65DC51}" destId="{4CF6312C-8419-4526-AF19-9F66C627A56A}" srcOrd="1" destOrd="0" presId="urn:microsoft.com/office/officeart/2005/8/layout/cycle2"/>
    <dgm:cxn modelId="{83A739AF-58F0-492E-8BBD-13A0805C9BC4}" type="presOf" srcId="{6BC9FED5-D805-4079-85B5-E714A2E45943}" destId="{1B8334F7-8D24-4771-91C1-B13F7DD06EC8}" srcOrd="0" destOrd="0" presId="urn:microsoft.com/office/officeart/2005/8/layout/cycle2"/>
    <dgm:cxn modelId="{2004CEC4-61FD-4912-8D75-9EEF148B7CC7}" srcId="{4FD7F192-2286-4054-A515-94D7EB948B76}" destId="{84896CF9-9DCB-410E-93C7-E2B172B2783F}" srcOrd="0" destOrd="0" parTransId="{3C15BBA7-1EEB-460F-9B62-080602D82580}" sibTransId="{1A7D9C8C-6CE2-4C41-B206-E5ED69379A6D}"/>
    <dgm:cxn modelId="{83A0A834-CCD6-49FA-BD54-FBF4BC63144D}" type="presOf" srcId="{84896CF9-9DCB-410E-93C7-E2B172B2783F}" destId="{21C71460-B376-4EC1-A302-BB1C2C8E073D}" srcOrd="0" destOrd="0" presId="urn:microsoft.com/office/officeart/2005/8/layout/cycle2"/>
    <dgm:cxn modelId="{F0D79BA3-043A-4871-8DEA-AF3CE0D0E44C}" type="presOf" srcId="{A5C01D07-0750-4D0B-A5B4-7A3CE1BF9A44}" destId="{76DA004A-E1CF-483F-91A3-E759EDDC04E1}" srcOrd="1" destOrd="0" presId="urn:microsoft.com/office/officeart/2005/8/layout/cycle2"/>
    <dgm:cxn modelId="{59CFA881-CD37-49E8-817D-FD027FB017B2}" type="presOf" srcId="{4FD7F192-2286-4054-A515-94D7EB948B76}" destId="{A4997BA7-4A79-4CC6-ABDA-5E9EE4ECC066}" srcOrd="0" destOrd="0" presId="urn:microsoft.com/office/officeart/2005/8/layout/cycle2"/>
    <dgm:cxn modelId="{3C6FAD97-C5A8-48B2-82C3-F329FAE42B40}" srcId="{4FD7F192-2286-4054-A515-94D7EB948B76}" destId="{1C5DC52B-EB8F-497D-BE5E-737239A8DC1F}" srcOrd="3" destOrd="0" parTransId="{A16BE46B-5E58-4607-BA56-76393548F3E1}" sibTransId="{FF95B2D3-BEDD-48E2-B224-320279A48725}"/>
    <dgm:cxn modelId="{1239ABC1-4703-4E84-A380-9438F582128B}" type="presOf" srcId="{1BA082C7-1181-403D-9231-04A4CC65DC51}" destId="{1C0BD130-C2C1-46BF-83B4-21AA33650ADE}" srcOrd="0" destOrd="0" presId="urn:microsoft.com/office/officeart/2005/8/layout/cycle2"/>
    <dgm:cxn modelId="{6276512F-9FB5-4244-BB71-2EA7C45ED4E3}" type="presOf" srcId="{25C55293-C1A1-449F-B464-099D613D938E}" destId="{456CEA6F-A6CC-4AAC-9BFD-D6B99583F6EF}" srcOrd="1" destOrd="0" presId="urn:microsoft.com/office/officeart/2005/8/layout/cycle2"/>
    <dgm:cxn modelId="{0E945DF7-840F-4195-A850-6556962E6AF5}" srcId="{4FD7F192-2286-4054-A515-94D7EB948B76}" destId="{3908992C-4FCB-40DC-A049-F67BE16C4E44}" srcOrd="1" destOrd="0" parTransId="{B4C63882-9AE6-4597-9980-7CBA6C97013C}" sibTransId="{6BC9FED5-D805-4079-85B5-E714A2E45943}"/>
    <dgm:cxn modelId="{139B06C3-342F-4910-AFBE-91B427FA6FF5}" srcId="{4FD7F192-2286-4054-A515-94D7EB948B76}" destId="{8D14F8B8-0EB1-4B97-82E4-D05822650E10}" srcOrd="2" destOrd="0" parTransId="{F547345F-0C47-469F-953C-824E67285512}" sibTransId="{A5C01D07-0750-4D0B-A5B4-7A3CE1BF9A44}"/>
    <dgm:cxn modelId="{C3BD9FD5-067E-4D91-A55D-1FECFEF606D2}" type="presOf" srcId="{A5C01D07-0750-4D0B-A5B4-7A3CE1BF9A44}" destId="{BDB5F890-551A-44BA-B5A3-6869F527C558}" srcOrd="0" destOrd="0" presId="urn:microsoft.com/office/officeart/2005/8/layout/cycle2"/>
    <dgm:cxn modelId="{70A840D1-7FB0-42F1-A879-A20BE73EB4A9}" type="presOf" srcId="{1C5DC52B-EB8F-497D-BE5E-737239A8DC1F}" destId="{DD24FDC9-E59D-4492-8F0C-B6AAAE00BC2A}" srcOrd="0" destOrd="0" presId="urn:microsoft.com/office/officeart/2005/8/layout/cycle2"/>
    <dgm:cxn modelId="{4868B432-5CE0-4199-B66F-71BEC1F99189}" srcId="{4FD7F192-2286-4054-A515-94D7EB948B76}" destId="{90558BD9-6DC9-4B87-8A80-37A9456B2DB2}" srcOrd="4" destOrd="0" parTransId="{57816DAB-50C0-4ABB-A860-A5759A537891}" sibTransId="{1BA082C7-1181-403D-9231-04A4CC65DC51}"/>
    <dgm:cxn modelId="{3DB3608C-6A6E-4611-A8A3-674E34FDDA0B}" type="presOf" srcId="{90558BD9-6DC9-4B87-8A80-37A9456B2DB2}" destId="{F8D4ACC5-1C72-4F78-B169-6865913FB6FC}" srcOrd="0" destOrd="0" presId="urn:microsoft.com/office/officeart/2005/8/layout/cycle2"/>
    <dgm:cxn modelId="{CEA9AB68-21E5-40A5-AFCC-9FB3F9366F2B}" type="presOf" srcId="{6BC9FED5-D805-4079-85B5-E714A2E45943}" destId="{A540E63C-5AA6-4054-9F5B-0683B6D84E66}" srcOrd="1" destOrd="0" presId="urn:microsoft.com/office/officeart/2005/8/layout/cycle2"/>
    <dgm:cxn modelId="{BBE8B135-0BE1-4F2F-9BB8-588D610D7FF8}" type="presOf" srcId="{FF95B2D3-BEDD-48E2-B224-320279A48725}" destId="{9704701F-7602-4AC6-A312-DB3AD9B93511}" srcOrd="0" destOrd="0" presId="urn:microsoft.com/office/officeart/2005/8/layout/cycle2"/>
    <dgm:cxn modelId="{F211CCA3-7185-49B7-907B-036CF899B612}" type="presOf" srcId="{3C4D411C-F3A1-4B39-BDBB-82A9F4631355}" destId="{97FA6A00-0BA6-4251-A1C6-114530D53DDE}" srcOrd="0" destOrd="0" presId="urn:microsoft.com/office/officeart/2005/8/layout/cycle2"/>
    <dgm:cxn modelId="{76AFF6B1-0DD7-49C0-ACA5-16F4CC96FC4F}" type="presOf" srcId="{25C55293-C1A1-449F-B464-099D613D938E}" destId="{52B861D0-B340-4673-892B-D76F6F5701F3}" srcOrd="0" destOrd="0" presId="urn:microsoft.com/office/officeart/2005/8/layout/cycle2"/>
    <dgm:cxn modelId="{C770731D-40A0-4536-B757-8DB7E4D136D2}" type="presOf" srcId="{FF95B2D3-BEDD-48E2-B224-320279A48725}" destId="{BE3EA0BE-417B-471B-B088-A774FB008777}" srcOrd="1" destOrd="0" presId="urn:microsoft.com/office/officeart/2005/8/layout/cycle2"/>
    <dgm:cxn modelId="{BCF71B25-3745-4B71-A4E5-A0C3FFA8DA5E}" type="presOf" srcId="{3908992C-4FCB-40DC-A049-F67BE16C4E44}" destId="{1EFA8998-58F1-4995-AE15-BAA8BA69D08A}" srcOrd="0" destOrd="0" presId="urn:microsoft.com/office/officeart/2005/8/layout/cycle2"/>
    <dgm:cxn modelId="{CE62FC6D-486B-4339-A023-41EF35E403DD}" type="presOf" srcId="{1A7D9C8C-6CE2-4C41-B206-E5ED69379A6D}" destId="{8A2DB04F-DA22-4E3E-9031-3C987DD01A8E}" srcOrd="0" destOrd="0" presId="urn:microsoft.com/office/officeart/2005/8/layout/cycle2"/>
    <dgm:cxn modelId="{6C64400E-BFE6-4F91-AD35-C11F52000E99}" srcId="{4FD7F192-2286-4054-A515-94D7EB948B76}" destId="{3C4D411C-F3A1-4B39-BDBB-82A9F4631355}" srcOrd="5" destOrd="0" parTransId="{07FA6952-1F7D-4E58-9EAC-4B9506B5CB5F}" sibTransId="{25C55293-C1A1-449F-B464-099D613D938E}"/>
    <dgm:cxn modelId="{D0367422-2BF2-4F97-A55E-6EC45B5884DF}" type="presParOf" srcId="{A4997BA7-4A79-4CC6-ABDA-5E9EE4ECC066}" destId="{21C71460-B376-4EC1-A302-BB1C2C8E073D}" srcOrd="0" destOrd="0" presId="urn:microsoft.com/office/officeart/2005/8/layout/cycle2"/>
    <dgm:cxn modelId="{6CC7DA58-A475-495B-8AC8-7AF69779B853}" type="presParOf" srcId="{A4997BA7-4A79-4CC6-ABDA-5E9EE4ECC066}" destId="{8A2DB04F-DA22-4E3E-9031-3C987DD01A8E}" srcOrd="1" destOrd="0" presId="urn:microsoft.com/office/officeart/2005/8/layout/cycle2"/>
    <dgm:cxn modelId="{058421EB-427C-4A43-8CB2-9F8E11524663}" type="presParOf" srcId="{8A2DB04F-DA22-4E3E-9031-3C987DD01A8E}" destId="{A725DA39-A8E6-47BB-874B-111497399689}" srcOrd="0" destOrd="0" presId="urn:microsoft.com/office/officeart/2005/8/layout/cycle2"/>
    <dgm:cxn modelId="{EDD7B5FB-5A44-433F-AA88-BD9B1A55FE01}" type="presParOf" srcId="{A4997BA7-4A79-4CC6-ABDA-5E9EE4ECC066}" destId="{1EFA8998-58F1-4995-AE15-BAA8BA69D08A}" srcOrd="2" destOrd="0" presId="urn:microsoft.com/office/officeart/2005/8/layout/cycle2"/>
    <dgm:cxn modelId="{D60E2412-267E-4115-B530-D82211551645}" type="presParOf" srcId="{A4997BA7-4A79-4CC6-ABDA-5E9EE4ECC066}" destId="{1B8334F7-8D24-4771-91C1-B13F7DD06EC8}" srcOrd="3" destOrd="0" presId="urn:microsoft.com/office/officeart/2005/8/layout/cycle2"/>
    <dgm:cxn modelId="{54BB9C40-72B1-4C60-BB63-530329D550D7}" type="presParOf" srcId="{1B8334F7-8D24-4771-91C1-B13F7DD06EC8}" destId="{A540E63C-5AA6-4054-9F5B-0683B6D84E66}" srcOrd="0" destOrd="0" presId="urn:microsoft.com/office/officeart/2005/8/layout/cycle2"/>
    <dgm:cxn modelId="{2C3E28E8-9C06-4671-8B44-14E2B6B890E5}" type="presParOf" srcId="{A4997BA7-4A79-4CC6-ABDA-5E9EE4ECC066}" destId="{BDC2656C-E2F5-4354-BEA5-8B1F6ABC2176}" srcOrd="4" destOrd="0" presId="urn:microsoft.com/office/officeart/2005/8/layout/cycle2"/>
    <dgm:cxn modelId="{F56E31A7-27B5-46C9-B546-8701EF59898D}" type="presParOf" srcId="{A4997BA7-4A79-4CC6-ABDA-5E9EE4ECC066}" destId="{BDB5F890-551A-44BA-B5A3-6869F527C558}" srcOrd="5" destOrd="0" presId="urn:microsoft.com/office/officeart/2005/8/layout/cycle2"/>
    <dgm:cxn modelId="{967818DC-85B3-4456-986B-C9740788B6F7}" type="presParOf" srcId="{BDB5F890-551A-44BA-B5A3-6869F527C558}" destId="{76DA004A-E1CF-483F-91A3-E759EDDC04E1}" srcOrd="0" destOrd="0" presId="urn:microsoft.com/office/officeart/2005/8/layout/cycle2"/>
    <dgm:cxn modelId="{A18BBAA4-7563-4BF2-87CE-140CC73BC290}" type="presParOf" srcId="{A4997BA7-4A79-4CC6-ABDA-5E9EE4ECC066}" destId="{DD24FDC9-E59D-4492-8F0C-B6AAAE00BC2A}" srcOrd="6" destOrd="0" presId="urn:microsoft.com/office/officeart/2005/8/layout/cycle2"/>
    <dgm:cxn modelId="{6829A4B0-AE99-4AC9-8A5E-84A99A409ACB}" type="presParOf" srcId="{A4997BA7-4A79-4CC6-ABDA-5E9EE4ECC066}" destId="{9704701F-7602-4AC6-A312-DB3AD9B93511}" srcOrd="7" destOrd="0" presId="urn:microsoft.com/office/officeart/2005/8/layout/cycle2"/>
    <dgm:cxn modelId="{F9CAC9B4-8387-4093-B8DF-96231BC81128}" type="presParOf" srcId="{9704701F-7602-4AC6-A312-DB3AD9B93511}" destId="{BE3EA0BE-417B-471B-B088-A774FB008777}" srcOrd="0" destOrd="0" presId="urn:microsoft.com/office/officeart/2005/8/layout/cycle2"/>
    <dgm:cxn modelId="{11BFC980-9592-4D6A-8E81-ED2C9DF860C5}" type="presParOf" srcId="{A4997BA7-4A79-4CC6-ABDA-5E9EE4ECC066}" destId="{F8D4ACC5-1C72-4F78-B169-6865913FB6FC}" srcOrd="8" destOrd="0" presId="urn:microsoft.com/office/officeart/2005/8/layout/cycle2"/>
    <dgm:cxn modelId="{43926795-71A4-4B0D-B5D4-0EA62856117D}" type="presParOf" srcId="{A4997BA7-4A79-4CC6-ABDA-5E9EE4ECC066}" destId="{1C0BD130-C2C1-46BF-83B4-21AA33650ADE}" srcOrd="9" destOrd="0" presId="urn:microsoft.com/office/officeart/2005/8/layout/cycle2"/>
    <dgm:cxn modelId="{B5E89A1C-E899-4878-B819-88D02BA845D1}" type="presParOf" srcId="{1C0BD130-C2C1-46BF-83B4-21AA33650ADE}" destId="{4CF6312C-8419-4526-AF19-9F66C627A56A}" srcOrd="0" destOrd="0" presId="urn:microsoft.com/office/officeart/2005/8/layout/cycle2"/>
    <dgm:cxn modelId="{B7057654-46AD-4548-8954-0B0C04F4E0E7}" type="presParOf" srcId="{A4997BA7-4A79-4CC6-ABDA-5E9EE4ECC066}" destId="{97FA6A00-0BA6-4251-A1C6-114530D53DDE}" srcOrd="10" destOrd="0" presId="urn:microsoft.com/office/officeart/2005/8/layout/cycle2"/>
    <dgm:cxn modelId="{126C2D30-7FF8-4CC1-B5D1-9F0283E3E70D}" type="presParOf" srcId="{A4997BA7-4A79-4CC6-ABDA-5E9EE4ECC066}" destId="{52B861D0-B340-4673-892B-D76F6F5701F3}" srcOrd="11" destOrd="0" presId="urn:microsoft.com/office/officeart/2005/8/layout/cycle2"/>
    <dgm:cxn modelId="{2D997F79-9B03-47E4-8E2A-4D9F4DB6FD6B}" type="presParOf" srcId="{52B861D0-B340-4673-892B-D76F6F5701F3}" destId="{456CEA6F-A6CC-4AAC-9BFD-D6B99583F6EF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 b="1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1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 b="1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1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FC6201E-CF59-42C2-856E-E7FDD87F2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391025"/>
            <a:ext cx="510222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B48C95F-42F4-44C6-A0AC-4C021FC30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524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350"/>
            <a:ext cx="50641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350"/>
            <a:ext cx="50641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50"/>
            <a:ext cx="38179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581650"/>
            <a:ext cx="3733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Presenter name, Title</a:t>
            </a:r>
            <a:br>
              <a:rPr lang="en-US" altLang="en-US"/>
            </a:br>
            <a:r>
              <a:rPr lang="en-US" altLang="en-US"/>
              <a:t>Presenter name, Title</a:t>
            </a:r>
          </a:p>
        </p:txBody>
      </p:sp>
      <p:sp>
        <p:nvSpPr>
          <p:cNvPr id="26829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3733800" y="3663950"/>
            <a:ext cx="4953000" cy="1143000"/>
          </a:xfrm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Title of the presentation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44550"/>
            <a:ext cx="1790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0650" y="844550"/>
            <a:ext cx="5219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0" y="160655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655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0" y="844550"/>
            <a:ext cx="7162800" cy="609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of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0" y="160655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8696325" y="1682750"/>
            <a:ext cx="0" cy="47307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>
            <a:off x="1476375" y="6397625"/>
            <a:ext cx="7239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1285875" y="3435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1285875" y="3435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1285875" y="3435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28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9050" y="6350"/>
            <a:ext cx="9118600" cy="709613"/>
            <a:chOff x="0" y="0"/>
            <a:chExt cx="5744" cy="447"/>
          </a:xfrm>
        </p:grpSpPr>
        <p:sp>
          <p:nvSpPr>
            <p:cNvPr id="267275" name="Line 11"/>
            <p:cNvSpPr>
              <a:spLocks noChangeShapeType="1"/>
            </p:cNvSpPr>
            <p:nvPr/>
          </p:nvSpPr>
          <p:spPr bwMode="auto">
            <a:xfrm>
              <a:off x="632" y="216"/>
              <a:ext cx="5112" cy="0"/>
            </a:xfrm>
            <a:prstGeom prst="line">
              <a:avLst/>
            </a:prstGeom>
            <a:noFill/>
            <a:ln w="711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614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4476750" y="5248275"/>
            <a:ext cx="4210050" cy="942975"/>
          </a:xfrm>
        </p:spPr>
        <p:txBody>
          <a:bodyPr/>
          <a:lstStyle/>
          <a:p>
            <a:pPr algn="r" eaLnBrk="1" hangingPunct="1"/>
            <a:r>
              <a:rPr lang="en-US" sz="1800" smtClean="0"/>
              <a:t>Avrom Roy-Faderman</a:t>
            </a:r>
          </a:p>
          <a:p>
            <a:pPr algn="r" eaLnBrk="1" hangingPunct="1"/>
            <a:r>
              <a:rPr lang="en-US" sz="1800" smtClean="0"/>
              <a:t>Senior Instructor and Programmer</a:t>
            </a:r>
          </a:p>
          <a:p>
            <a:pPr algn="r" eaLnBrk="1" hangingPunct="1"/>
            <a:r>
              <a:rPr lang="en-US" sz="1800" smtClean="0"/>
              <a:t>May 15, 2008</a:t>
            </a:r>
          </a:p>
          <a:p>
            <a:pPr algn="r" eaLnBrk="1" hangingPunct="1"/>
            <a:endParaRPr lang="en-US" sz="18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3250"/>
            <a:ext cx="91440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Evolving Web 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Traditional Web Applications: UI Lifecycle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171825" y="1901825"/>
          <a:ext cx="4438381" cy="43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7"/>
          <p:cNvGrpSpPr/>
          <p:nvPr/>
        </p:nvGrpSpPr>
        <p:grpSpPr>
          <a:xfrm rot="10800000">
            <a:off x="4164298" y="2370502"/>
            <a:ext cx="399657" cy="505855"/>
            <a:chOff x="1914944" y="2907432"/>
            <a:chExt cx="453451" cy="573943"/>
          </a:xfrm>
          <a:scene3d>
            <a:camera prst="orthographicFront"/>
            <a:lightRig rig="threePt" dir="t">
              <a:rot lat="0" lon="0" rev="18900000"/>
            </a:lightRig>
          </a:scene3d>
        </p:grpSpPr>
        <p:sp>
          <p:nvSpPr>
            <p:cNvPr id="19" name="Right Arrow 18"/>
            <p:cNvSpPr/>
            <p:nvPr/>
          </p:nvSpPr>
          <p:spPr>
            <a:xfrm rot="10800000">
              <a:off x="1914944" y="2907432"/>
              <a:ext cx="453451" cy="5739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21600000">
              <a:off x="2050979" y="3022221"/>
              <a:ext cx="317416" cy="344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7750" y="2133600"/>
            <a:ext cx="106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Server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Creates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72025" y="4933950"/>
            <a:ext cx="122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User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Interacts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with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53150" y="3581400"/>
            <a:ext cx="1443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Browser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Downloads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33750" y="3609975"/>
            <a:ext cx="1131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User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Submits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Form</a:t>
            </a:r>
          </a:p>
        </p:txBody>
      </p:sp>
      <p:grpSp>
        <p:nvGrpSpPr>
          <p:cNvPr id="12297" name="Group 28"/>
          <p:cNvGrpSpPr>
            <a:grpSpLocks/>
          </p:cNvGrpSpPr>
          <p:nvPr/>
        </p:nvGrpSpPr>
        <p:grpSpPr bwMode="auto">
          <a:xfrm>
            <a:off x="2627313" y="1951038"/>
            <a:ext cx="1393825" cy="1393825"/>
            <a:chOff x="1522442" y="520"/>
            <a:chExt cx="1393495" cy="1393495"/>
          </a:xfrm>
        </p:grpSpPr>
        <p:sp>
          <p:nvSpPr>
            <p:cNvPr id="30" name="Oval 29"/>
            <p:cNvSpPr/>
            <p:nvPr/>
          </p:nvSpPr>
          <p:spPr>
            <a:xfrm>
              <a:off x="1522442" y="520"/>
              <a:ext cx="1393495" cy="1393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lIns="0" rIns="0"/>
            <a:lstStyle/>
            <a:p>
              <a:pPr>
                <a:defRPr/>
              </a:pPr>
              <a:r>
                <a:rPr lang="en-US" dirty="0"/>
                <a:t>Browser</a:t>
              </a:r>
              <a:br>
                <a:rPr lang="en-US" dirty="0"/>
              </a:br>
              <a:r>
                <a:rPr lang="en-US" dirty="0"/>
                <a:t>Requests</a:t>
              </a:r>
              <a:br>
                <a:rPr lang="en-US" dirty="0"/>
              </a:br>
              <a:r>
                <a:rPr lang="en-US" dirty="0"/>
                <a:t>Page</a:t>
              </a:r>
            </a:p>
          </p:txBody>
        </p:sp>
        <p:sp>
          <p:nvSpPr>
            <p:cNvPr id="31" name="Oval 4"/>
            <p:cNvSpPr/>
            <p:nvPr/>
          </p:nvSpPr>
          <p:spPr>
            <a:xfrm>
              <a:off x="1727181" y="205259"/>
              <a:ext cx="984017" cy="984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19050" rIns="0" bIns="1905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C71460-B376-4EC1-A302-BB1C2C8E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FA8998-58F1-4995-AE15-BAA8BA69D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C2656C-E2F5-4354-BEA5-8B1F6ABC2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04701F-7602-4AC6-A312-DB3AD9B9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9704701F-7602-4AC6-A312-DB3AD9B93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8" grpId="0"/>
      <p:bldP spid="21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Traditional Web Applications: Pros and Cons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Pros: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Quick Initial Download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HTML is universal; Javascript nearly so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Cons: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Terrible interactivity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Static feel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428750" y="3124200"/>
            <a:ext cx="5657850" cy="390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Brief History of Web UIs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Applets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Traditional Web Applications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“Web 2.0”</a:t>
            </a:r>
          </a:p>
          <a:p>
            <a:pPr eaLnBrk="1" hangingPunct="1">
              <a:lnSpc>
                <a:spcPct val="13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Web 2.0 Applications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Are web applications, like any other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But a very different lifecycle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Web 2.0 Applications: UI Lifecycle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171825" y="1901825"/>
          <a:ext cx="4438381" cy="43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7"/>
          <p:cNvGrpSpPr/>
          <p:nvPr/>
        </p:nvGrpSpPr>
        <p:grpSpPr>
          <a:xfrm rot="10800000">
            <a:off x="4164298" y="2370502"/>
            <a:ext cx="399657" cy="505855"/>
            <a:chOff x="1914944" y="2907432"/>
            <a:chExt cx="453451" cy="573943"/>
          </a:xfrm>
          <a:scene3d>
            <a:camera prst="orthographicFront"/>
            <a:lightRig rig="threePt" dir="t">
              <a:rot lat="0" lon="0" rev="18900000"/>
            </a:lightRig>
          </a:scene3d>
        </p:grpSpPr>
        <p:sp>
          <p:nvSpPr>
            <p:cNvPr id="19" name="Right Arrow 18"/>
            <p:cNvSpPr/>
            <p:nvPr/>
          </p:nvSpPr>
          <p:spPr>
            <a:xfrm rot="10800000">
              <a:off x="1914944" y="2907432"/>
              <a:ext cx="453451" cy="5739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21600000">
              <a:off x="2050979" y="3022221"/>
              <a:ext cx="317416" cy="344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7750" y="2133600"/>
            <a:ext cx="106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Server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Creates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72025" y="4933950"/>
            <a:ext cx="122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User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Interacts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with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53150" y="3581400"/>
            <a:ext cx="1443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Browser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Downloads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14675" y="3467100"/>
            <a:ext cx="1601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Form and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Server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Communicate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Constantly</a:t>
            </a:r>
          </a:p>
        </p:txBody>
      </p:sp>
      <p:grpSp>
        <p:nvGrpSpPr>
          <p:cNvPr id="16393" name="Group 28"/>
          <p:cNvGrpSpPr>
            <a:grpSpLocks/>
          </p:cNvGrpSpPr>
          <p:nvPr/>
        </p:nvGrpSpPr>
        <p:grpSpPr bwMode="auto">
          <a:xfrm>
            <a:off x="2627313" y="1951038"/>
            <a:ext cx="1393825" cy="1393825"/>
            <a:chOff x="1522442" y="520"/>
            <a:chExt cx="1393495" cy="1393495"/>
          </a:xfrm>
        </p:grpSpPr>
        <p:sp>
          <p:nvSpPr>
            <p:cNvPr id="30" name="Oval 29"/>
            <p:cNvSpPr/>
            <p:nvPr/>
          </p:nvSpPr>
          <p:spPr>
            <a:xfrm>
              <a:off x="1522442" y="520"/>
              <a:ext cx="1393495" cy="1393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lIns="0" rIns="0"/>
            <a:lstStyle/>
            <a:p>
              <a:pPr>
                <a:defRPr/>
              </a:pPr>
              <a:r>
                <a:rPr lang="en-US" dirty="0"/>
                <a:t>Browser</a:t>
              </a:r>
              <a:br>
                <a:rPr lang="en-US" dirty="0"/>
              </a:br>
              <a:r>
                <a:rPr lang="en-US" dirty="0"/>
                <a:t>Requests</a:t>
              </a:r>
              <a:br>
                <a:rPr lang="en-US" dirty="0"/>
              </a:br>
              <a:r>
                <a:rPr lang="en-US" dirty="0"/>
                <a:t>Page</a:t>
              </a:r>
            </a:p>
          </p:txBody>
        </p:sp>
        <p:sp>
          <p:nvSpPr>
            <p:cNvPr id="31" name="Oval 4"/>
            <p:cNvSpPr/>
            <p:nvPr/>
          </p:nvSpPr>
          <p:spPr>
            <a:xfrm>
              <a:off x="1727181" y="205259"/>
              <a:ext cx="984017" cy="984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19050" rIns="0" bIns="1905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dirty="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260850" y="4824413"/>
            <a:ext cx="469900" cy="371475"/>
            <a:chOff x="2716083" y="1244347"/>
            <a:chExt cx="470304" cy="369929"/>
          </a:xfrm>
        </p:grpSpPr>
        <p:sp>
          <p:nvSpPr>
            <p:cNvPr id="15" name="Right Arrow 14"/>
            <p:cNvSpPr/>
            <p:nvPr/>
          </p:nvSpPr>
          <p:spPr>
            <a:xfrm rot="2700000">
              <a:off x="2766270" y="1194160"/>
              <a:ext cx="369929" cy="47030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 rot="2700000">
              <a:off x="2782675" y="1249174"/>
              <a:ext cx="259266" cy="281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C71460-B376-4EC1-A302-BB1C2C8E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FA8998-58F1-4995-AE15-BAA8BA69D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C2656C-E2F5-4354-BEA5-8B1F6ABC2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8" grpId="0" uiExpand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AJAX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6128" y="2205335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528" y="2205335"/>
            <a:ext cx="51347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synchronous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6128" y="280541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5703" y="2805410"/>
            <a:ext cx="37609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avascript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5653" y="3395960"/>
            <a:ext cx="6479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3803" y="3395960"/>
            <a:ext cx="11624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6128" y="3996035"/>
            <a:ext cx="713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9528" y="3996035"/>
            <a:ext cx="12811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AJAX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dirty="0" smtClean="0"/>
              <a:t>Javascript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 smtClean="0"/>
              <a:t>Can be invoked during use of controls, not just links/buttons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 smtClean="0"/>
              <a:t>Sends messages to server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 err="1" smtClean="0"/>
              <a:t>Translate’s</a:t>
            </a:r>
            <a:r>
              <a:rPr lang="en-US" dirty="0" smtClean="0"/>
              <a:t> server’s responses into page changes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/>
              <a:t>XML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 smtClean="0"/>
              <a:t>The format of the sent/received messages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 smtClean="0"/>
              <a:t>Asynchronous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 smtClean="0"/>
              <a:t>Messages can be sent/received in the background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dirty="0" smtClean="0"/>
              <a:t>Lets user keep using the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The Year of AJAX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2004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2005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2006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2007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2008?</a:t>
            </a:r>
          </a:p>
        </p:txBody>
      </p:sp>
      <p:cxnSp>
        <p:nvCxnSpPr>
          <p:cNvPr id="19460" name="Straight Connector 4"/>
          <p:cNvCxnSpPr>
            <a:cxnSpLocks noChangeShapeType="1"/>
          </p:cNvCxnSpPr>
          <p:nvPr/>
        </p:nvCxnSpPr>
        <p:spPr bwMode="auto">
          <a:xfrm flipV="1">
            <a:off x="1790700" y="2219325"/>
            <a:ext cx="809625" cy="952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9461" name="Straight Connector 7"/>
          <p:cNvCxnSpPr>
            <a:cxnSpLocks noChangeShapeType="1"/>
          </p:cNvCxnSpPr>
          <p:nvPr/>
        </p:nvCxnSpPr>
        <p:spPr bwMode="auto">
          <a:xfrm flipV="1">
            <a:off x="1771650" y="2752725"/>
            <a:ext cx="809625" cy="952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9462" name="Straight Connector 8"/>
          <p:cNvCxnSpPr>
            <a:cxnSpLocks noChangeShapeType="1"/>
          </p:cNvCxnSpPr>
          <p:nvPr/>
        </p:nvCxnSpPr>
        <p:spPr bwMode="auto">
          <a:xfrm flipV="1">
            <a:off x="1790700" y="3314700"/>
            <a:ext cx="809625" cy="952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9463" name="Straight Connector 9"/>
          <p:cNvCxnSpPr>
            <a:cxnSpLocks noChangeShapeType="1"/>
          </p:cNvCxnSpPr>
          <p:nvPr/>
        </p:nvCxnSpPr>
        <p:spPr bwMode="auto">
          <a:xfrm flipV="1">
            <a:off x="1809750" y="3857625"/>
            <a:ext cx="809625" cy="952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28750" y="2581275"/>
            <a:ext cx="4638675" cy="3905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A Brief History of Web UIs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10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11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i="1" dirty="0" smtClean="0">
                <a:solidFill>
                  <a:srgbClr val="FFFFFF"/>
                </a:solidFill>
              </a:rPr>
              <a:t>This</a:t>
            </a:r>
            <a:r>
              <a:rPr lang="en-US" dirty="0" smtClean="0">
                <a:solidFill>
                  <a:srgbClr val="FFFFFF"/>
                </a:solidFill>
              </a:rPr>
              <a:t> the Year of AJAX?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Web 2.0 UI Lifecycle </a:t>
            </a:r>
            <a:r>
              <a:rPr lang="en-US" dirty="0" err="1" smtClean="0"/>
              <a:t>Redux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171825" y="1901825"/>
          <a:ext cx="4438381" cy="43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7"/>
          <p:cNvGrpSpPr/>
          <p:nvPr/>
        </p:nvGrpSpPr>
        <p:grpSpPr>
          <a:xfrm rot="10800000">
            <a:off x="4164298" y="2370502"/>
            <a:ext cx="399657" cy="505855"/>
            <a:chOff x="1914944" y="2907432"/>
            <a:chExt cx="453451" cy="573943"/>
          </a:xfrm>
          <a:scene3d>
            <a:camera prst="orthographicFront"/>
            <a:lightRig rig="threePt" dir="t">
              <a:rot lat="0" lon="0" rev="18900000"/>
            </a:lightRig>
          </a:scene3d>
        </p:grpSpPr>
        <p:sp>
          <p:nvSpPr>
            <p:cNvPr id="19" name="Right Arrow 18"/>
            <p:cNvSpPr/>
            <p:nvPr/>
          </p:nvSpPr>
          <p:spPr>
            <a:xfrm rot="10800000">
              <a:off x="1914944" y="2907432"/>
              <a:ext cx="453451" cy="5739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21600000">
              <a:off x="2050979" y="3022221"/>
              <a:ext cx="317416" cy="344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7750" y="2133600"/>
            <a:ext cx="106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Server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Creates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72025" y="4933950"/>
            <a:ext cx="122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Interacts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53150" y="3581400"/>
            <a:ext cx="1443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Browser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Downloads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14675" y="3467100"/>
            <a:ext cx="1601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Form and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Server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Communicate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Constantly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27313" y="1951038"/>
            <a:ext cx="1393825" cy="1393825"/>
            <a:chOff x="1522442" y="520"/>
            <a:chExt cx="1393495" cy="1393495"/>
          </a:xfrm>
        </p:grpSpPr>
        <p:sp>
          <p:nvSpPr>
            <p:cNvPr id="30" name="Oval 29"/>
            <p:cNvSpPr/>
            <p:nvPr/>
          </p:nvSpPr>
          <p:spPr>
            <a:xfrm>
              <a:off x="1522442" y="520"/>
              <a:ext cx="1393495" cy="139349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lIns="0" rIns="0"/>
            <a:lstStyle/>
            <a:p>
              <a:pPr>
                <a:defRPr/>
              </a:pPr>
              <a:r>
                <a:rPr lang="en-US" dirty="0"/>
                <a:t>Browser</a:t>
              </a:r>
              <a:br>
                <a:rPr lang="en-US" dirty="0"/>
              </a:br>
              <a:r>
                <a:rPr lang="en-US" dirty="0"/>
                <a:t>Requests</a:t>
              </a:r>
              <a:br>
                <a:rPr lang="en-US" dirty="0"/>
              </a:br>
              <a:r>
                <a:rPr lang="en-US" dirty="0"/>
                <a:t>Page</a:t>
              </a:r>
            </a:p>
          </p:txBody>
        </p:sp>
        <p:sp>
          <p:nvSpPr>
            <p:cNvPr id="31" name="Oval 4"/>
            <p:cNvSpPr/>
            <p:nvPr/>
          </p:nvSpPr>
          <p:spPr>
            <a:xfrm>
              <a:off x="1727181" y="205259"/>
              <a:ext cx="984017" cy="984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19050" rIns="0" bIns="1905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dirty="0"/>
            </a:p>
          </p:txBody>
        </p:sp>
      </p:grpSp>
      <p:sp>
        <p:nvSpPr>
          <p:cNvPr id="15" name="Right Arrow 14"/>
          <p:cNvSpPr/>
          <p:nvPr/>
        </p:nvSpPr>
        <p:spPr bwMode="auto">
          <a:xfrm rot="2700000">
            <a:off x="4310062" y="4775201"/>
            <a:ext cx="371475" cy="46990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ight Arrow 4"/>
          <p:cNvSpPr/>
          <p:nvPr/>
        </p:nvSpPr>
        <p:spPr bwMode="auto">
          <a:xfrm rot="2700000">
            <a:off x="4326732" y="4829969"/>
            <a:ext cx="260350" cy="280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graphicEl>
                                              <a:dgm id="{BDC2656C-E2F5-4354-BEA5-8B1F6ABC2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graphicEl>
                                              <a:dgm id="{BDC2656C-E2F5-4354-BEA5-8B1F6ABC2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graphicEl>
                                              <a:dgm id="{BDC2656C-E2F5-4354-BEA5-8B1F6ABC2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3000" fill="hold"/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1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About 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Former member of Oracle JDeveloper/ADF teams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Eight years’ experience with JDeveloper and ADF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J2EE consultant for 3 years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aroyfaderman@quovera.com</a:t>
            </a:r>
          </a:p>
          <a:p>
            <a:pPr eaLnBrk="1" hangingPunct="1">
              <a:lnSpc>
                <a:spcPct val="13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Page Refresh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</p:nvPr>
        </p:nvGraphicFramePr>
        <p:xfrm>
          <a:off x="2466975" y="1749425"/>
          <a:ext cx="5305425" cy="43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A8998-58F1-4995-AE15-BAA8BA69D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2656C-E2F5-4354-BEA5-8B1F6ABC2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BDB5F890-551A-44BA-B5A3-6869F527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4701F-7602-4AC6-A312-DB3AD9B9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704701F-7602-4AC6-A312-DB3AD9B93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4ACC5-1C72-4F78-B169-6865913FB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BD130-C2C1-46BF-83B4-21AA33650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1C0BD130-C2C1-46BF-83B4-21AA33650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A6A00-0BA6-4251-A1C6-114530D53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861D0-B340-4673-892B-D76F6F570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52B861D0-B340-4673-892B-D76F6F570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PPR </a:t>
            </a:r>
            <a:r>
              <a:rPr lang="en-US" dirty="0"/>
              <a:t>Example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371600" y="1752600"/>
            <a:ext cx="6934200" cy="2495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l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</a:rPr>
              <a:t>&lt;</a:t>
            </a:r>
            <a:r>
              <a:rPr lang="en-US" sz="1800" b="1" dirty="0" err="1">
                <a:latin typeface="Courier New" pitchFamily="49" charset="0"/>
              </a:rPr>
              <a:t>af:inputText</a:t>
            </a:r>
            <a:r>
              <a:rPr lang="en-US" sz="1800" b="1" dirty="0">
                <a:latin typeface="Courier New" pitchFamily="49" charset="0"/>
              </a:rPr>
              <a:t> id="</a:t>
            </a:r>
            <a:r>
              <a:rPr lang="en-US" sz="1800" b="1" dirty="0" err="1">
                <a:latin typeface="Courier New" pitchFamily="49" charset="0"/>
              </a:rPr>
              <a:t>myTextField</a:t>
            </a:r>
            <a:r>
              <a:rPr lang="en-US" sz="1800" b="1" dirty="0">
                <a:latin typeface="Courier New" pitchFamily="49" charset="0"/>
              </a:rPr>
              <a:t>"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           </a:t>
            </a:r>
            <a:r>
              <a:rPr lang="en-US" sz="1800" b="1" dirty="0" err="1">
                <a:latin typeface="Courier New" pitchFamily="49" charset="0"/>
              </a:rPr>
              <a:t>autoSubmit</a:t>
            </a:r>
            <a:r>
              <a:rPr lang="en-US" sz="1800" b="1" dirty="0">
                <a:latin typeface="Courier New" pitchFamily="49" charset="0"/>
              </a:rPr>
              <a:t>="true"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           </a:t>
            </a:r>
            <a:r>
              <a:rPr lang="en-US" sz="1800" b="1" dirty="0" err="1">
                <a:latin typeface="Courier New" pitchFamily="49" charset="0"/>
              </a:rPr>
              <a:t>partialSubmit</a:t>
            </a:r>
            <a:r>
              <a:rPr lang="en-US" sz="1800" b="1" dirty="0">
                <a:latin typeface="Courier New" pitchFamily="49" charset="0"/>
              </a:rPr>
              <a:t>="true" /&gt;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</a:rPr>
              <a:t>...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</a:rPr>
              <a:t>&lt;</a:t>
            </a:r>
            <a:r>
              <a:rPr lang="en-US" sz="1800" b="1" dirty="0" err="1">
                <a:latin typeface="Courier New" pitchFamily="49" charset="0"/>
              </a:rPr>
              <a:t>af:outputText</a:t>
            </a:r>
            <a:r>
              <a:rPr lang="en-US" sz="1800" b="1" dirty="0">
                <a:latin typeface="Courier New" pitchFamily="49" charset="0"/>
              </a:rPr>
              <a:t> id="</a:t>
            </a:r>
            <a:r>
              <a:rPr lang="en-US" sz="1800" b="1" dirty="0" err="1">
                <a:latin typeface="Courier New" pitchFamily="49" charset="0"/>
              </a:rPr>
              <a:t>myTextOutput</a:t>
            </a:r>
            <a:r>
              <a:rPr lang="en-US" sz="1800" b="1" dirty="0">
                <a:latin typeface="Courier New" pitchFamily="49" charset="0"/>
              </a:rPr>
              <a:t>"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            value="#{</a:t>
            </a:r>
            <a:r>
              <a:rPr lang="en-US" sz="1800" b="1" dirty="0" err="1">
                <a:latin typeface="Courier New" pitchFamily="49" charset="0"/>
              </a:rPr>
              <a:t>homeBean.calculatedVal</a:t>
            </a:r>
            <a:r>
              <a:rPr lang="en-US" sz="1800" b="1" dirty="0">
                <a:latin typeface="Courier New" pitchFamily="49" charset="0"/>
              </a:rPr>
              <a:t>}" </a:t>
            </a:r>
            <a:br>
              <a:rPr lang="en-US" sz="1800" b="1" dirty="0">
                <a:latin typeface="Courier New" pitchFamily="49" charset="0"/>
              </a:rPr>
            </a:br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 err="1">
                <a:latin typeface="Courier New" pitchFamily="49" charset="0"/>
              </a:rPr>
              <a:t>partialTriggers</a:t>
            </a:r>
            <a:r>
              <a:rPr lang="en-US" sz="1800" b="1" dirty="0">
                <a:latin typeface="Courier New" pitchFamily="49" charset="0"/>
              </a:rPr>
              <a:t>="</a:t>
            </a:r>
            <a:r>
              <a:rPr lang="en-US" sz="1800" b="1" dirty="0" err="1">
                <a:latin typeface="Courier New" pitchFamily="49" charset="0"/>
              </a:rPr>
              <a:t>myTextField</a:t>
            </a:r>
            <a:r>
              <a:rPr lang="en-US" sz="1800" b="1" dirty="0">
                <a:latin typeface="Courier New" pitchFamily="49" charset="0"/>
              </a:rPr>
              <a:t>" /&gt; 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3276600" y="2219325"/>
            <a:ext cx="24384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3276600" y="2524125"/>
            <a:ext cx="27432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3276600" y="1914525"/>
            <a:ext cx="23622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3276600" y="3743325"/>
            <a:ext cx="41910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4533899"/>
            <a:ext cx="7162800" cy="17811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Manual PPR fires on change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 smtClean="0"/>
              <a:t>Text field blurs with new value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 smtClean="0"/>
              <a:t>New selection from dropdown list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 smtClean="0"/>
              <a:t>…</a:t>
            </a:r>
          </a:p>
          <a:p>
            <a:pPr eaLnBrk="1" hangingPunct="1">
              <a:lnSpc>
                <a:spcPct val="13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  <p:bldP spid="283653" grpId="1" animBg="1"/>
      <p:bldP spid="283654" grpId="0" animBg="1"/>
      <p:bldP spid="283654" grpId="1" animBg="1"/>
      <p:bldP spid="283655" grpId="0" animBg="1"/>
      <p:bldP spid="2836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components are enabled for automatic PPR</a:t>
            </a:r>
          </a:p>
          <a:p>
            <a:r>
              <a:rPr lang="en-US" dirty="0" smtClean="0"/>
              <a:t>This fires at various times, depending on component functionality</a:t>
            </a:r>
          </a:p>
          <a:p>
            <a:pPr lvl="1"/>
            <a:r>
              <a:rPr lang="en-US" dirty="0" smtClean="0"/>
              <a:t>Table column sort</a:t>
            </a:r>
          </a:p>
          <a:p>
            <a:pPr lvl="1"/>
            <a:r>
              <a:rPr lang="en-US" dirty="0" smtClean="0"/>
              <a:t>Table pagination</a:t>
            </a:r>
          </a:p>
          <a:p>
            <a:pPr lvl="1"/>
            <a:r>
              <a:rPr lang="en-US" dirty="0" smtClean="0"/>
              <a:t>Table detail expansion</a:t>
            </a:r>
          </a:p>
          <a:p>
            <a:pPr lvl="1"/>
            <a:r>
              <a:rPr lang="en-US" dirty="0" smtClean="0"/>
              <a:t>Tree expansion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PPR: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Bandwidth use is quite small</a:t>
            </a:r>
          </a:p>
          <a:p>
            <a:r>
              <a:rPr lang="en-US" dirty="0" smtClean="0"/>
              <a:t>Server only needs to recreate a portion of the page</a:t>
            </a:r>
          </a:p>
          <a:p>
            <a:r>
              <a:rPr lang="en-US" dirty="0" smtClean="0"/>
              <a:t>Much more interactive than a traditional form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PPR: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help with latency</a:t>
            </a:r>
          </a:p>
          <a:p>
            <a:r>
              <a:rPr lang="en-US" dirty="0" smtClean="0"/>
              <a:t>Helps some with processing time on server, but doesn’t eliminate it</a:t>
            </a:r>
          </a:p>
          <a:p>
            <a:r>
              <a:rPr lang="en-US" dirty="0" smtClean="0"/>
              <a:t>Submits complete form, so be careful with file attachments</a:t>
            </a:r>
          </a:p>
          <a:p>
            <a:r>
              <a:rPr lang="en-US" dirty="0" smtClean="0"/>
              <a:t>Not really asynchronous, so interrupts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Use PPR?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6383" y="2224385"/>
            <a:ext cx="4785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Occasional PPR =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858" y="3357860"/>
            <a:ext cx="4259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Constant PPR =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3658" y="2224385"/>
            <a:ext cx="1899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GOOD</a:t>
            </a:r>
            <a:endParaRPr lang="en-US" sz="4000" b="1" cap="none" spc="0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3108" y="3357860"/>
            <a:ext cx="1399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BAD</a:t>
            </a:r>
            <a:endParaRPr lang="en-US" sz="4000" b="1" cap="none" spc="0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28750" y="3143250"/>
            <a:ext cx="4638675" cy="3905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A Brief History of Web UIs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10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11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i="1" dirty="0" smtClean="0">
                <a:solidFill>
                  <a:srgbClr val="FFFFFF"/>
                </a:solidFill>
              </a:rPr>
              <a:t>This</a:t>
            </a:r>
            <a:r>
              <a:rPr lang="en-US" dirty="0" smtClean="0">
                <a:solidFill>
                  <a:srgbClr val="FFFFFF"/>
                </a:solidFill>
              </a:rPr>
              <a:t> the Year of AJAX?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ADF Faces 11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in Technical Preview 4</a:t>
            </a:r>
          </a:p>
          <a:p>
            <a:pPr lvl="1"/>
            <a:r>
              <a:rPr lang="en-US" dirty="0" smtClean="0"/>
              <a:t>With rest of ADF and JDeveloper</a:t>
            </a:r>
          </a:p>
          <a:p>
            <a:pPr lvl="1"/>
            <a:r>
              <a:rPr lang="en-US" dirty="0" smtClean="0"/>
              <a:t>Seems pretty stable</a:t>
            </a:r>
          </a:p>
          <a:p>
            <a:pPr lvl="1"/>
            <a:r>
              <a:rPr lang="en-US" dirty="0" smtClean="0"/>
              <a:t>Not a production release!</a:t>
            </a:r>
          </a:p>
          <a:p>
            <a:r>
              <a:rPr lang="en-US" dirty="0" smtClean="0"/>
              <a:t>Targeted for production by end of year</a:t>
            </a:r>
          </a:p>
          <a:p>
            <a:r>
              <a:rPr lang="en-US" dirty="0" smtClean="0"/>
              <a:t>Will include ADF Rich Client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ADF Rich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with strong Web 2.0 feel</a:t>
            </a:r>
          </a:p>
          <a:p>
            <a:r>
              <a:rPr lang="en-US" dirty="0" smtClean="0"/>
              <a:t>Based on “Active Data Framework”</a:t>
            </a:r>
          </a:p>
          <a:p>
            <a:pPr lvl="1"/>
            <a:r>
              <a:rPr lang="en-US" dirty="0" smtClean="0"/>
              <a:t>Extensive Javascript Framework for interacting with components on the client</a:t>
            </a:r>
          </a:p>
          <a:p>
            <a:pPr lvl="1"/>
            <a:r>
              <a:rPr lang="en-US" dirty="0" smtClean="0"/>
              <a:t>Confusing name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6128" y="3891260"/>
            <a:ext cx="5036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9503" y="3900785"/>
            <a:ext cx="12939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ctive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128" y="4348460"/>
            <a:ext cx="5261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553" y="4348460"/>
            <a:ext cx="9204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ata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5653" y="4796135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1878" y="4796135"/>
            <a:ext cx="25330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ramework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9903" y="3891260"/>
            <a:ext cx="5036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3278" y="3900785"/>
            <a:ext cx="24593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pplication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9903" y="4348460"/>
            <a:ext cx="5261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2328" y="4348460"/>
            <a:ext cx="28921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evelopment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9428" y="4796135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5653" y="4796135"/>
            <a:ext cx="25330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ramework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2388" y="3967460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705A"/>
                    </a:gs>
                    <a:gs pos="9000">
                      <a:srgbClr val="FF6C45"/>
                    </a:gs>
                    <a:gs pos="50000">
                      <a:srgbClr val="FF3B00"/>
                    </a:gs>
                    <a:gs pos="79000">
                      <a:srgbClr val="FF6C45"/>
                    </a:gs>
                    <a:gs pos="100000">
                      <a:srgbClr val="FF705A"/>
                    </a:gs>
                  </a:gsLst>
                  <a:lin ang="5400000"/>
                </a:gradFill>
              </a:rPr>
              <a:t>≠</a:t>
            </a:r>
            <a:endParaRPr lang="en-US" sz="7200" b="1" cap="none" spc="0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F705A"/>
                  </a:gs>
                  <a:gs pos="9000">
                    <a:srgbClr val="FF6C45"/>
                  </a:gs>
                  <a:gs pos="50000">
                    <a:srgbClr val="FF3B00"/>
                  </a:gs>
                  <a:gs pos="79000">
                    <a:srgbClr val="FF6C45"/>
                  </a:gs>
                  <a:gs pos="100000">
                    <a:srgbClr val="FF705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Drag-and-Drop</a:t>
            </a:r>
            <a:endParaRPr lang="en-US" dirty="0"/>
          </a:p>
        </p:txBody>
      </p:sp>
      <p:pic>
        <p:nvPicPr>
          <p:cNvPr id="6" name="Content Placeholder 5" descr="tabledrag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4" y="1883641"/>
            <a:ext cx="7040511" cy="3917084"/>
          </a:xfrm>
        </p:spPr>
      </p:pic>
      <p:sp>
        <p:nvSpPr>
          <p:cNvPr id="7" name="Rectangle 6"/>
          <p:cNvSpPr/>
          <p:nvPr/>
        </p:nvSpPr>
        <p:spPr bwMode="auto">
          <a:xfrm>
            <a:off x="5410200" y="3629025"/>
            <a:ext cx="1743075" cy="7143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428750" y="2038350"/>
            <a:ext cx="4638675" cy="3905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A Brief History of Web UIs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10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11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i="1" dirty="0" smtClean="0">
                <a:solidFill>
                  <a:srgbClr val="FFFFFF"/>
                </a:solidFill>
              </a:rPr>
              <a:t>This</a:t>
            </a:r>
            <a:r>
              <a:rPr lang="en-US" dirty="0" smtClean="0">
                <a:solidFill>
                  <a:srgbClr val="FFFFFF"/>
                </a:solidFill>
              </a:rPr>
              <a:t> the Year of AJAX?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that Load on Scrolling</a:t>
            </a:r>
            <a:endParaRPr lang="en-US" dirty="0"/>
          </a:p>
        </p:txBody>
      </p:sp>
      <p:pic>
        <p:nvPicPr>
          <p:cNvPr id="4" name="Picture 3" descr="tabl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59" y="1619251"/>
            <a:ext cx="4517391" cy="4531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81650" y="3762375"/>
            <a:ext cx="1238250" cy="276225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Text Editor</a:t>
            </a:r>
            <a:endParaRPr lang="en-US" dirty="0"/>
          </a:p>
        </p:txBody>
      </p:sp>
      <p:pic>
        <p:nvPicPr>
          <p:cNvPr id="4" name="Content Placeholder 3" descr="richText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383" y="2381249"/>
            <a:ext cx="6789421" cy="231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pulse can send a request to the server every few seconds</a:t>
            </a:r>
          </a:p>
          <a:p>
            <a:r>
              <a:rPr lang="en-US" dirty="0" smtClean="0"/>
              <a:t>This can act as a “keep-alive” notice that the browser window is still open</a:t>
            </a:r>
          </a:p>
          <a:p>
            <a:r>
              <a:rPr lang="en-US" dirty="0" smtClean="0"/>
              <a:t>Keep the session active while it’s accessible, but shut it down quickly to</a:t>
            </a:r>
          </a:p>
          <a:p>
            <a:pPr lvl="1"/>
            <a:r>
              <a:rPr lang="en-US" dirty="0" smtClean="0"/>
              <a:t>Increase security</a:t>
            </a:r>
          </a:p>
          <a:p>
            <a:pPr lvl="1"/>
            <a:r>
              <a:rPr lang="en-US" dirty="0" smtClean="0"/>
              <a:t>Unlock rows (for pessimistic locking)</a:t>
            </a:r>
          </a:p>
          <a:p>
            <a:pPr lvl="1"/>
            <a:r>
              <a:rPr lang="en-US" dirty="0" smtClean="0"/>
              <a:t>Free resources faster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Selectable Content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limit PPR for tables, trees, </a:t>
            </a:r>
            <a:r>
              <a:rPr lang="en-US" dirty="0" err="1" smtClean="0"/>
              <a:t>popups</a:t>
            </a:r>
            <a:r>
              <a:rPr lang="en-US" dirty="0" smtClean="0"/>
              <a:t>, etc</a:t>
            </a:r>
          </a:p>
          <a:p>
            <a:pPr lvl="1"/>
            <a:r>
              <a:rPr lang="en-US" b="1" dirty="0" smtClean="0"/>
              <a:t>lazy</a:t>
            </a:r>
            <a:r>
              <a:rPr lang="en-US" dirty="0" smtClean="0"/>
              <a:t> (default) – load a (specifiable) number of rows/nodes as needed, or load popup when first requested</a:t>
            </a:r>
          </a:p>
          <a:p>
            <a:pPr lvl="1"/>
            <a:r>
              <a:rPr lang="en-US" b="1" dirty="0" smtClean="0"/>
              <a:t>immediate</a:t>
            </a:r>
            <a:r>
              <a:rPr lang="en-US" dirty="0" smtClean="0"/>
              <a:t> – load all rows/nodes/</a:t>
            </a:r>
            <a:r>
              <a:rPr lang="en-US" dirty="0" err="1" smtClean="0"/>
              <a:t>popups</a:t>
            </a:r>
            <a:r>
              <a:rPr lang="en-US" dirty="0" smtClean="0"/>
              <a:t> on page load, and just hide them</a:t>
            </a:r>
          </a:p>
          <a:p>
            <a:r>
              <a:rPr lang="en-US" dirty="0" smtClean="0"/>
              <a:t>Lazy load is necessary if you have large amounts of content</a:t>
            </a:r>
          </a:p>
          <a:p>
            <a:r>
              <a:rPr lang="en-US" dirty="0" smtClean="0"/>
              <a:t>For small amounts of content, immediate load ups the interactivity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Load: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174" y="2647949"/>
            <a:ext cx="711517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af:table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summary="#{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nls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['example']}"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="row"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id="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exampleTable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value="#{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bindings.Exmp.collectionModel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}"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contentDelivery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="immediate" &gt;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. . .</a:t>
            </a: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af:table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90826" y="3800475"/>
            <a:ext cx="3771900" cy="2762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Rich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listeners</a:t>
            </a:r>
          </a:p>
          <a:p>
            <a:pPr lvl="1"/>
            <a:r>
              <a:rPr lang="en-US" dirty="0" smtClean="0"/>
              <a:t>Trigger PPR on any Javascript event</a:t>
            </a:r>
          </a:p>
          <a:p>
            <a:pPr lvl="1"/>
            <a:r>
              <a:rPr lang="en-US" dirty="0" smtClean="0"/>
              <a:t>Can include rollover, selection, dragging on, etc.</a:t>
            </a:r>
          </a:p>
          <a:p>
            <a:pPr lvl="1"/>
            <a:r>
              <a:rPr lang="en-US" dirty="0" smtClean="0"/>
              <a:t>Much richer than old </a:t>
            </a:r>
            <a:r>
              <a:rPr lang="en-US" dirty="0" err="1" smtClean="0"/>
              <a:t>onChange</a:t>
            </a:r>
            <a:r>
              <a:rPr lang="en-US" dirty="0" smtClean="0"/>
              <a:t> PPR</a:t>
            </a:r>
          </a:p>
          <a:p>
            <a:r>
              <a:rPr lang="en-US" dirty="0" smtClean="0"/>
              <a:t>Client listeners</a:t>
            </a:r>
          </a:p>
          <a:p>
            <a:pPr lvl="1"/>
            <a:r>
              <a:rPr lang="en-US" dirty="0" smtClean="0"/>
              <a:t>Listeners for any Javascript event</a:t>
            </a:r>
          </a:p>
          <a:p>
            <a:pPr lvl="1"/>
            <a:r>
              <a:rPr lang="en-US" dirty="0" smtClean="0"/>
              <a:t>Call other Javascript functions</a:t>
            </a:r>
          </a:p>
          <a:p>
            <a:pPr lvl="1"/>
            <a:r>
              <a:rPr lang="en-US" dirty="0" smtClean="0"/>
              <a:t>Invoking Javascript (rather than PPR) means no network round-trip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Client Listeners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4521200"/>
            <a:ext cx="7162800" cy="488950"/>
          </a:xfrm>
        </p:spPr>
        <p:txBody>
          <a:bodyPr/>
          <a:lstStyle/>
          <a:p>
            <a:r>
              <a:rPr lang="en-US" dirty="0" smtClean="0"/>
              <a:t>Many different event types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174" y="1809749"/>
            <a:ext cx="7115176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af:table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. . . &gt;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. . .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clientListener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method="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myJavascriptFn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type="selection" /&gt;</a:t>
            </a: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af:table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 . .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af:outputText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clientComponent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="true" . . . /&gt;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90650" y="4902200"/>
            <a:ext cx="7162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Javascript function can call active data framework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90650" y="5616575"/>
            <a:ext cx="7162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Need to create client components for function to work 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76675" y="2676526"/>
            <a:ext cx="2247900" cy="2857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95725" y="2390776"/>
            <a:ext cx="3181350" cy="2857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86150" y="4038601"/>
            <a:ext cx="3048000" cy="2857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28750" y="3676650"/>
            <a:ext cx="4638675" cy="3905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A Brief History of Web UIs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10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Web 2.0 in ADF Faces 11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Is </a:t>
            </a:r>
            <a:r>
              <a:rPr lang="en-US" i="1" dirty="0" smtClean="0">
                <a:solidFill>
                  <a:srgbClr val="FFFFFF"/>
                </a:solidFill>
              </a:rPr>
              <a:t>This</a:t>
            </a:r>
            <a:r>
              <a:rPr lang="en-US" dirty="0" smtClean="0">
                <a:solidFill>
                  <a:srgbClr val="FFFFFF"/>
                </a:solidFill>
              </a:rPr>
              <a:t> the Year of AJAX?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</a:rPr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Make the Year of AJAX?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AJAX framework that was</a:t>
            </a:r>
          </a:p>
          <a:p>
            <a:pPr lvl="1"/>
            <a:r>
              <a:rPr lang="en-US" dirty="0" smtClean="0"/>
              <a:t>Declarative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Able to take full advantage of AJAX technology</a:t>
            </a:r>
          </a:p>
          <a:p>
            <a:r>
              <a:rPr lang="en-US" dirty="0" smtClean="0"/>
              <a:t>Is ADF Faces 11g Rich Client that framework?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Oh Man, It’s Close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6128" y="2205335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528" y="2205335"/>
            <a:ext cx="51347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synchronous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6128" y="280541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5703" y="2805410"/>
            <a:ext cx="37609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avascript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5653" y="3395960"/>
            <a:ext cx="6479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3803" y="3395960"/>
            <a:ext cx="11624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6128" y="3996035"/>
            <a:ext cx="713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9528" y="3996035"/>
            <a:ext cx="12811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D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4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4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428750" y="2047875"/>
            <a:ext cx="5657850" cy="390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Brief History of Web UIs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Applets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Traditional Web Applications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“Web 2.0”</a:t>
            </a:r>
          </a:p>
          <a:p>
            <a:pPr eaLnBrk="1" hangingPunct="1">
              <a:lnSpc>
                <a:spcPct val="13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I’d Like to See in 12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validation</a:t>
            </a:r>
          </a:p>
          <a:p>
            <a:pPr lvl="1"/>
            <a:r>
              <a:rPr lang="en-US" dirty="0" smtClean="0"/>
              <a:t>Keep on typing when you leave a field</a:t>
            </a:r>
          </a:p>
          <a:p>
            <a:pPr lvl="1"/>
            <a:r>
              <a:rPr lang="en-US" dirty="0" smtClean="0"/>
              <a:t>The field is highlighted as soon as the server notices the problem</a:t>
            </a:r>
          </a:p>
          <a:p>
            <a:r>
              <a:rPr lang="en-US" dirty="0" smtClean="0"/>
              <a:t>Background loading</a:t>
            </a:r>
          </a:p>
          <a:p>
            <a:pPr lvl="1"/>
            <a:r>
              <a:rPr lang="en-US" dirty="0" smtClean="0"/>
              <a:t>Load the first few rows/nodes (as in lazy loading)</a:t>
            </a:r>
          </a:p>
          <a:p>
            <a:pPr lvl="1"/>
            <a:r>
              <a:rPr lang="en-US" dirty="0" smtClean="0"/>
              <a:t>Start loading the rest in the background</a:t>
            </a:r>
          </a:p>
          <a:p>
            <a:pPr lvl="1"/>
            <a:r>
              <a:rPr lang="en-US" dirty="0" smtClean="0"/>
              <a:t>Show “Fetching Data” only when the user scrolls faster than the asynchronous load can keep up with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Asynchronicity</a:t>
            </a:r>
            <a:r>
              <a:rPr lang="en-US" dirty="0" smtClean="0"/>
              <a:t> </a:t>
            </a:r>
            <a:r>
              <a:rPr lang="en-US" dirty="0" smtClean="0"/>
              <a:t>And Server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 general tradeoff between server load and interactivity</a:t>
            </a:r>
          </a:p>
          <a:p>
            <a:pPr lvl="1"/>
            <a:r>
              <a:rPr lang="en-US" dirty="0" smtClean="0"/>
              <a:t>Traditional web app: Lots of think time</a:t>
            </a:r>
          </a:p>
          <a:p>
            <a:pPr lvl="1"/>
            <a:r>
              <a:rPr lang="en-US" dirty="0" smtClean="0"/>
              <a:t>PPR: Less think time</a:t>
            </a:r>
            <a:endParaRPr lang="en-US" dirty="0" smtClean="0"/>
          </a:p>
          <a:p>
            <a:pPr lvl="1"/>
            <a:r>
              <a:rPr lang="en-US" dirty="0" smtClean="0"/>
              <a:t>Continuous AJAX: Almost no think time</a:t>
            </a:r>
          </a:p>
          <a:p>
            <a:r>
              <a:rPr lang="en-US" dirty="0" smtClean="0"/>
              <a:t>Can artificially add client-side delays to pull the tradeoff back in the other direction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Asynchronicity</a:t>
            </a:r>
            <a:r>
              <a:rPr lang="en-US" dirty="0" smtClean="0"/>
              <a:t> Isn’t for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selections</a:t>
            </a:r>
            <a:endParaRPr lang="en-US" dirty="0" smtClean="0"/>
          </a:p>
          <a:p>
            <a:pPr lvl="1"/>
            <a:r>
              <a:rPr lang="en-US" dirty="0" smtClean="0"/>
              <a:t>Dropdown lists</a:t>
            </a:r>
          </a:p>
          <a:p>
            <a:pPr lvl="1"/>
            <a:r>
              <a:rPr lang="en-US" dirty="0" smtClean="0"/>
              <a:t>List boxes</a:t>
            </a:r>
          </a:p>
          <a:p>
            <a:pPr lvl="1"/>
            <a:r>
              <a:rPr lang="en-US" dirty="0" smtClean="0"/>
              <a:t>Radio </a:t>
            </a:r>
            <a:r>
              <a:rPr lang="en-US" dirty="0" smtClean="0"/>
              <a:t>buttons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need the later </a:t>
            </a:r>
            <a:r>
              <a:rPr lang="en-US" dirty="0" smtClean="0"/>
              <a:t>selection options to </a:t>
            </a:r>
            <a:r>
              <a:rPr lang="en-US" dirty="0" smtClean="0"/>
              <a:t>refresh before users can select things from them</a:t>
            </a:r>
          </a:p>
          <a:p>
            <a:pPr lvl="1"/>
            <a:r>
              <a:rPr lang="en-US" dirty="0" smtClean="0"/>
              <a:t>But could load all possibilities and apply a filter client-side</a:t>
            </a:r>
          </a:p>
          <a:p>
            <a:pPr lvl="1"/>
            <a:r>
              <a:rPr lang="en-US" dirty="0" smtClean="0"/>
              <a:t>A declarative way to do that would be very nice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in the Meantime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that this is still pretty state-of-the-art</a:t>
            </a:r>
          </a:p>
          <a:p>
            <a:r>
              <a:rPr lang="en-US" dirty="0" smtClean="0"/>
              <a:t>Use immediate/lazy loading appropriately</a:t>
            </a:r>
          </a:p>
          <a:p>
            <a:r>
              <a:rPr lang="en-US" dirty="0" smtClean="0"/>
              <a:t>Consider learning the Active Data Framework and implementing some pure Javascript solutions</a:t>
            </a:r>
          </a:p>
          <a:p>
            <a:r>
              <a:rPr lang="en-US" dirty="0" smtClean="0"/>
              <a:t>If you’re feeling ambitious, learn about asynchronous calls and do some yourself</a:t>
            </a:r>
          </a:p>
          <a:p>
            <a:pPr lvl="1"/>
            <a:r>
              <a:rPr lang="en-US" dirty="0" smtClean="0"/>
              <a:t>Need to know active data framework</a:t>
            </a:r>
          </a:p>
          <a:p>
            <a:pPr lvl="1"/>
            <a:r>
              <a:rPr lang="en-US" dirty="0" smtClean="0"/>
              <a:t>Need to know how server listeners get invoked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4524375" y="3657600"/>
            <a:ext cx="4000500" cy="2162175"/>
          </a:xfrm>
          <a:prstGeom prst="roundRect">
            <a:avLst>
              <a:gd name="adj" fmla="val 6282"/>
            </a:avLst>
          </a:prstGeom>
          <a:solidFill>
            <a:srgbClr val="FFFF99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38100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0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About </a:t>
            </a:r>
            <a:r>
              <a:rPr lang="en-US" dirty="0" err="1" smtClean="0"/>
              <a:t>Quovera</a:t>
            </a:r>
            <a:endParaRPr lang="en-US" dirty="0" smtClean="0"/>
          </a:p>
        </p:txBody>
      </p:sp>
      <p:sp>
        <p:nvSpPr>
          <p:cNvPr id="24580" name="Content Placeholder 4"/>
          <p:cNvSpPr>
            <a:spLocks noGrp="1"/>
          </p:cNvSpPr>
          <p:nvPr>
            <p:ph sz="half" idx="1"/>
          </p:nvPr>
        </p:nvSpPr>
        <p:spPr>
          <a:xfrm>
            <a:off x="4505325" y="1606550"/>
            <a:ext cx="3505200" cy="4648200"/>
          </a:xfrm>
        </p:spPr>
        <p:txBody>
          <a:bodyPr/>
          <a:lstStyle/>
          <a:p>
            <a:pPr eaLnBrk="1" hangingPunct="1"/>
            <a:r>
              <a:rPr lang="en-US" sz="1800" smtClean="0"/>
              <a:t>Books co-authored with Peter Koletzke and Dr. Paul Dorsey</a:t>
            </a:r>
          </a:p>
          <a:p>
            <a:pPr eaLnBrk="1" hangingPunct="1"/>
            <a:endParaRPr lang="en-US" sz="1800" smtClean="0"/>
          </a:p>
        </p:txBody>
      </p:sp>
      <p:grpSp>
        <p:nvGrpSpPr>
          <p:cNvPr id="24581" name="Group 11"/>
          <p:cNvGrpSpPr>
            <a:grpSpLocks/>
          </p:cNvGrpSpPr>
          <p:nvPr/>
        </p:nvGrpSpPr>
        <p:grpSpPr bwMode="auto">
          <a:xfrm>
            <a:off x="1419225" y="1571625"/>
            <a:ext cx="1708150" cy="2114550"/>
            <a:chOff x="1104" y="2502"/>
            <a:chExt cx="1188" cy="1470"/>
          </a:xfrm>
        </p:grpSpPr>
        <p:pic>
          <p:nvPicPr>
            <p:cNvPr id="24592" name="Picture 12" descr="C:\untitled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2502"/>
              <a:ext cx="1188" cy="14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93" name="Text Box 13"/>
            <p:cNvSpPr txBox="1">
              <a:spLocks noChangeAspect="1" noChangeArrowheads="1"/>
            </p:cNvSpPr>
            <p:nvPr/>
          </p:nvSpPr>
          <p:spPr bwMode="auto">
            <a:xfrm>
              <a:off x="1160" y="3174"/>
              <a:ext cx="1042" cy="42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ts val="1400"/>
                </a:lnSpc>
              </a:pPr>
              <a:r>
                <a:rPr lang="en-US" sz="1400">
                  <a:solidFill>
                    <a:srgbClr val="FFFFFF"/>
                  </a:solidFill>
                  <a:latin typeface="BookmanITC Lt BT" pitchFamily="18" charset="0"/>
                </a:rPr>
                <a:t>ORACLE9</a:t>
              </a:r>
              <a:r>
                <a:rPr lang="en-US" sz="1400" i="1">
                  <a:solidFill>
                    <a:srgbClr val="FFFFFF"/>
                  </a:solidFill>
                  <a:latin typeface="BookmanITC Lt BT" pitchFamily="18" charset="0"/>
                </a:rPr>
                <a:t>i</a:t>
              </a:r>
              <a:br>
                <a:rPr lang="en-US" sz="1400" i="1">
                  <a:solidFill>
                    <a:srgbClr val="FFFFFF"/>
                  </a:solidFill>
                  <a:latin typeface="BookmanITC Lt BT" pitchFamily="18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Jdeveloper</a:t>
              </a:r>
              <a:br>
                <a:rPr lang="en-US" sz="1400" b="1">
                  <a:solidFill>
                    <a:srgbClr val="FFFFFF"/>
                  </a:solidFill>
                  <a:latin typeface="Arial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Handbook</a:t>
              </a: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273175" y="5207000"/>
            <a:ext cx="13858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Also 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co-authored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with Duncan Mills</a:t>
            </a:r>
          </a:p>
        </p:txBody>
      </p:sp>
      <p:grpSp>
        <p:nvGrpSpPr>
          <p:cNvPr id="24583" name="Group 11"/>
          <p:cNvGrpSpPr>
            <a:grpSpLocks/>
          </p:cNvGrpSpPr>
          <p:nvPr/>
        </p:nvGrpSpPr>
        <p:grpSpPr bwMode="auto">
          <a:xfrm>
            <a:off x="1981200" y="2886075"/>
            <a:ext cx="1708150" cy="2114550"/>
            <a:chOff x="1104" y="2502"/>
            <a:chExt cx="1188" cy="1470"/>
          </a:xfrm>
        </p:grpSpPr>
        <p:pic>
          <p:nvPicPr>
            <p:cNvPr id="24590" name="Picture 12" descr="C:\untitled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2502"/>
              <a:ext cx="1188" cy="14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91" name="Text Box 13"/>
            <p:cNvSpPr txBox="1">
              <a:spLocks noChangeAspect="1" noChangeArrowheads="1"/>
            </p:cNvSpPr>
            <p:nvPr/>
          </p:nvSpPr>
          <p:spPr bwMode="auto">
            <a:xfrm>
              <a:off x="1160" y="3174"/>
              <a:ext cx="1042" cy="42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Oracle</a:t>
              </a:r>
              <a:r>
                <a:rPr lang="en-US" sz="1400" i="1">
                  <a:solidFill>
                    <a:srgbClr val="FFFFFF"/>
                  </a:solidFill>
                  <a:latin typeface="BookmanITC Lt BT" pitchFamily="18" charset="0"/>
                </a:rPr>
                <a:t/>
              </a:r>
              <a:br>
                <a:rPr lang="en-US" sz="1400" i="1">
                  <a:solidFill>
                    <a:srgbClr val="FFFFFF"/>
                  </a:solidFill>
                  <a:latin typeface="BookmanITC Lt BT" pitchFamily="18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Jdeveloper 10</a:t>
              </a:r>
              <a:r>
                <a:rPr lang="en-US" sz="1400" b="1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sz="1400" b="1">
                  <a:solidFill>
                    <a:srgbClr val="FFFFFF"/>
                  </a:solidFill>
                  <a:latin typeface="Arial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Handbook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43175" y="4200525"/>
            <a:ext cx="1708150" cy="2114550"/>
            <a:chOff x="1104" y="2502"/>
            <a:chExt cx="1188" cy="1470"/>
          </a:xfrm>
        </p:grpSpPr>
        <p:pic>
          <p:nvPicPr>
            <p:cNvPr id="24588" name="Picture 12" descr="C:\untitled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2502"/>
              <a:ext cx="1188" cy="14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89" name="Text Box 13"/>
            <p:cNvSpPr txBox="1">
              <a:spLocks noChangeAspect="1" noChangeArrowheads="1"/>
            </p:cNvSpPr>
            <p:nvPr/>
          </p:nvSpPr>
          <p:spPr bwMode="auto">
            <a:xfrm>
              <a:off x="1160" y="3174"/>
              <a:ext cx="1042" cy="42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Oracle</a:t>
              </a:r>
              <a:r>
                <a:rPr lang="en-US" sz="1400" i="1">
                  <a:solidFill>
                    <a:srgbClr val="FFFFFF"/>
                  </a:solidFill>
                  <a:latin typeface="BookmanITC Lt BT" pitchFamily="18" charset="0"/>
                </a:rPr>
                <a:t/>
              </a:r>
              <a:br>
                <a:rPr lang="en-US" sz="1400" i="1">
                  <a:solidFill>
                    <a:srgbClr val="FFFFFF"/>
                  </a:solidFill>
                  <a:latin typeface="BookmanITC Lt BT" pitchFamily="18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Jdeveloper 11</a:t>
              </a:r>
              <a:r>
                <a:rPr lang="en-US" sz="1400" b="1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sz="1400" b="1">
                  <a:solidFill>
                    <a:srgbClr val="FFFFFF"/>
                  </a:solidFill>
                  <a:latin typeface="Arial" charset="0"/>
                </a:rPr>
              </a:b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Handbook</a:t>
              </a:r>
            </a:p>
          </p:txBody>
        </p:sp>
      </p:grp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582988" y="5424488"/>
            <a:ext cx="1092200" cy="1023937"/>
          </a:xfrm>
          <a:prstGeom prst="irregularSeal1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>
              <a:lnSpc>
                <a:spcPct val="60000"/>
              </a:lnSpc>
            </a:pPr>
            <a:r>
              <a:rPr lang="en-US" sz="1200" b="1"/>
              <a:t>Coming</a:t>
            </a:r>
            <a:br>
              <a:rPr lang="en-US" sz="1200" b="1"/>
            </a:br>
            <a:r>
              <a:rPr lang="en-US" sz="1200" b="1"/>
              <a:t>soon</a:t>
            </a:r>
          </a:p>
        </p:txBody>
      </p:sp>
      <p:sp>
        <p:nvSpPr>
          <p:cNvPr id="24586" name="Rectangle 17"/>
          <p:cNvSpPr>
            <a:spLocks noChangeArrowheads="1"/>
          </p:cNvSpPr>
          <p:nvPr/>
        </p:nvSpPr>
        <p:spPr bwMode="auto">
          <a:xfrm>
            <a:off x="4524375" y="3697288"/>
            <a:ext cx="4000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92075" bIns="46038"/>
          <a:lstStyle/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www.quovera.com</a:t>
            </a:r>
          </a:p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Founded in 1995</a:t>
            </a:r>
          </a:p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Strong High-Tech industry background</a:t>
            </a:r>
          </a:p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200+ clients/300+ projects</a:t>
            </a:r>
          </a:p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Oracle Partner</a:t>
            </a:r>
          </a:p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Design – Development – Instruction – Mentoring</a:t>
            </a:r>
          </a:p>
          <a:p>
            <a:pPr marL="346075" lvl="1" indent="-23177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400" b="1">
                <a:latin typeface="Arial" charset="0"/>
              </a:rPr>
              <a:t>More technical white papers and presentations on the web site</a:t>
            </a:r>
          </a:p>
        </p:txBody>
      </p:sp>
      <p:pic>
        <p:nvPicPr>
          <p:cNvPr id="24587" name="Picture 53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2647950"/>
            <a:ext cx="4143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18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ctrTitle"/>
          </p:nvPr>
        </p:nvSpPr>
        <p:spPr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Java Applications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Stored on Server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Downloaded with HTML Page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Run by a Java Runtime Environment (JRE) on the Client</a:t>
            </a:r>
          </a:p>
          <a:p>
            <a:pPr eaLnBrk="1" hangingPunct="1">
              <a:lnSpc>
                <a:spcPct val="13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Applets: UI Lifecycle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743451" y="2035176"/>
          <a:ext cx="3752580" cy="36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2092325"/>
            <a:ext cx="1562100" cy="1500188"/>
            <a:chOff x="1238228" y="130432"/>
            <a:chExt cx="1772355" cy="1700574"/>
          </a:xfrm>
        </p:grpSpPr>
        <p:sp>
          <p:nvSpPr>
            <p:cNvPr id="16" name="Oval 15"/>
            <p:cNvSpPr/>
            <p:nvPr/>
          </p:nvSpPr>
          <p:spPr>
            <a:xfrm>
              <a:off x="1278549" y="130432"/>
              <a:ext cx="1700574" cy="170057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238228" y="378770"/>
              <a:ext cx="1772355" cy="1203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Browser Downloads Applet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 rot="10800000">
            <a:off x="5326348" y="2608627"/>
            <a:ext cx="399657" cy="505855"/>
            <a:chOff x="1914944" y="2907432"/>
            <a:chExt cx="453451" cy="573943"/>
          </a:xfrm>
          <a:scene3d>
            <a:camera prst="orthographicFront"/>
            <a:lightRig rig="threePt" dir="t">
              <a:rot lat="0" lon="0" rev="18900000"/>
            </a:lightRig>
          </a:scene3d>
        </p:grpSpPr>
        <p:sp>
          <p:nvSpPr>
            <p:cNvPr id="19" name="Right Arrow 18"/>
            <p:cNvSpPr/>
            <p:nvPr/>
          </p:nvSpPr>
          <p:spPr>
            <a:xfrm rot="10800000">
              <a:off x="1914944" y="2907432"/>
              <a:ext cx="453451" cy="5739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21600000">
              <a:off x="2050979" y="3022221"/>
              <a:ext cx="317416" cy="344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/>
            </a:p>
          </p:txBody>
        </p:sp>
      </p:grpSp>
      <p:grpSp>
        <p:nvGrpSpPr>
          <p:cNvPr id="8198" name="Group 20"/>
          <p:cNvGrpSpPr>
            <a:grpSpLocks/>
          </p:cNvGrpSpPr>
          <p:nvPr/>
        </p:nvGrpSpPr>
        <p:grpSpPr bwMode="auto">
          <a:xfrm>
            <a:off x="1304925" y="2101850"/>
            <a:ext cx="1581150" cy="1500188"/>
            <a:chOff x="1249035" y="130432"/>
            <a:chExt cx="1793971" cy="1700574"/>
          </a:xfrm>
        </p:grpSpPr>
        <p:sp>
          <p:nvSpPr>
            <p:cNvPr id="22" name="Oval 21"/>
            <p:cNvSpPr/>
            <p:nvPr/>
          </p:nvSpPr>
          <p:spPr>
            <a:xfrm>
              <a:off x="1278549" y="130432"/>
              <a:ext cx="1700574" cy="170057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1249035" y="378770"/>
              <a:ext cx="1793971" cy="1203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Browser Downloads Page</a:t>
              </a:r>
            </a:p>
          </p:txBody>
        </p:sp>
      </p:grpSp>
      <p:grpSp>
        <p:nvGrpSpPr>
          <p:cNvPr id="6" name="Group 23"/>
          <p:cNvGrpSpPr/>
          <p:nvPr/>
        </p:nvGrpSpPr>
        <p:grpSpPr>
          <a:xfrm rot="10800000">
            <a:off x="3059398" y="2608627"/>
            <a:ext cx="399657" cy="505855"/>
            <a:chOff x="1914944" y="2907432"/>
            <a:chExt cx="453451" cy="573943"/>
          </a:xfrm>
          <a:scene3d>
            <a:camera prst="orthographicFront"/>
            <a:lightRig rig="threePt" dir="t">
              <a:rot lat="0" lon="0" rev="18900000"/>
            </a:lightRig>
          </a:scene3d>
        </p:grpSpPr>
        <p:sp>
          <p:nvSpPr>
            <p:cNvPr id="25" name="Right Arrow 24"/>
            <p:cNvSpPr/>
            <p:nvPr/>
          </p:nvSpPr>
          <p:spPr>
            <a:xfrm rot="10800000">
              <a:off x="1914944" y="2907432"/>
              <a:ext cx="453451" cy="5739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21600000">
              <a:off x="2050979" y="3022221"/>
              <a:ext cx="317416" cy="344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C71460-B376-4EC1-A302-BB1C2C8E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8A2DB04F-DA22-4E3E-9031-3C987DD01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FA8998-58F1-4995-AE15-BAA8BA69D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1B8334F7-8D24-4771-91C1-B13F7DD0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24FDC9-E59D-4492-8F0C-B6AAAE00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04701F-7602-4AC6-A312-DB3AD9B9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9704701F-7602-4AC6-A312-DB3AD9B93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Applets: Pro and Cons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Pro: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Highly Interactive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Cons: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Download Time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Write Once, Debug Everywhere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IE Stopped Supporting Them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Java applets are virtually dead as a technology</a:t>
            </a:r>
          </a:p>
          <a:p>
            <a:pPr eaLnBrk="1" hangingPunct="1">
              <a:lnSpc>
                <a:spcPct val="13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428750" y="2581275"/>
            <a:ext cx="5657850" cy="390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Brief History of Web UIs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Applets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Traditional Web Applications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“Web 2.0”</a:t>
            </a:r>
          </a:p>
          <a:p>
            <a:pPr eaLnBrk="1" hangingPunct="1">
              <a:lnSpc>
                <a:spcPct val="13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Traditional Web 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90650" y="1933575"/>
            <a:ext cx="7162800" cy="4321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Java Applications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Run on Server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Produce HTML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 smtClean="0"/>
              <a:t>And possibly Javascript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HTML (+ Javascript) is all that is downloaded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As far as the user is concerned, just an HTML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vera_blac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Quovera_blac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9525" cap="flat" cmpd="sng" algn="ctr">
          <a:solidFill>
            <a:srgbClr val="66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9525" cap="flat" cmpd="sng" algn="ctr">
          <a:solidFill>
            <a:srgbClr val="66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Quovera_blac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vera_black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vera_bla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vera_black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vera_bla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vera_bla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1202</Words>
  <Application>Microsoft PowerPoint</Application>
  <PresentationFormat>On-screen Show (4:3)</PresentationFormat>
  <Paragraphs>280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Quovera_black</vt:lpstr>
      <vt:lpstr>The Evolving Web UI</vt:lpstr>
      <vt:lpstr>About Me</vt:lpstr>
      <vt:lpstr>Agenda</vt:lpstr>
      <vt:lpstr>A Brief History of Web UIs</vt:lpstr>
      <vt:lpstr>Applets</vt:lpstr>
      <vt:lpstr>Applets: UI Lifecycle</vt:lpstr>
      <vt:lpstr>Applets: Pro and Cons</vt:lpstr>
      <vt:lpstr>A Brief History of Web UIs</vt:lpstr>
      <vt:lpstr>Traditional Web Applications</vt:lpstr>
      <vt:lpstr>Traditional Web Applications: UI Lifecycle</vt:lpstr>
      <vt:lpstr>Traditional Web Applications: Pros and Cons</vt:lpstr>
      <vt:lpstr>A Brief History of Web UIs</vt:lpstr>
      <vt:lpstr>Web 2.0 Applications</vt:lpstr>
      <vt:lpstr>Web 2.0 Applications: UI Lifecycle</vt:lpstr>
      <vt:lpstr>AJAX</vt:lpstr>
      <vt:lpstr>AJAX</vt:lpstr>
      <vt:lpstr>The Year of AJAX</vt:lpstr>
      <vt:lpstr>Agenda</vt:lpstr>
      <vt:lpstr>Web 2.0 UI Lifecycle Redux</vt:lpstr>
      <vt:lpstr>Partial Page Refresh</vt:lpstr>
      <vt:lpstr>Simple PPR Example</vt:lpstr>
      <vt:lpstr>Automatic PPR</vt:lpstr>
      <vt:lpstr>PPR: Advantages</vt:lpstr>
      <vt:lpstr>PPR: Limitations</vt:lpstr>
      <vt:lpstr>Should You Use PPR?</vt:lpstr>
      <vt:lpstr>Agenda</vt:lpstr>
      <vt:lpstr>ADF Faces 11g</vt:lpstr>
      <vt:lpstr>ADF Rich Client</vt:lpstr>
      <vt:lpstr>Drag-and-Drop</vt:lpstr>
      <vt:lpstr>Tables that Load on Scrolling</vt:lpstr>
      <vt:lpstr>Rich Text Editor</vt:lpstr>
      <vt:lpstr>Pulse</vt:lpstr>
      <vt:lpstr>Selectable Content Delivery</vt:lpstr>
      <vt:lpstr>Immediate Load: Example</vt:lpstr>
      <vt:lpstr>Custom Rich Interaction</vt:lpstr>
      <vt:lpstr>Client Listeners</vt:lpstr>
      <vt:lpstr>Agenda</vt:lpstr>
      <vt:lpstr>What Would Make the Year of AJAX?</vt:lpstr>
      <vt:lpstr>Oh Man, It’s Close</vt:lpstr>
      <vt:lpstr>What I’d Like to See in 12g</vt:lpstr>
      <vt:lpstr>Asynchronicity And Server Load</vt:lpstr>
      <vt:lpstr>Asynchronicity Isn’t for Everything</vt:lpstr>
      <vt:lpstr>What to Do in the Meantime</vt:lpstr>
      <vt:lpstr>About Quovera</vt:lpstr>
      <vt:lpstr>Q&amp;A</vt:lpstr>
    </vt:vector>
  </TitlesOfParts>
  <Company>Quovera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CCAH and Quovera</dc:title>
  <dc:creator>Quovera</dc:creator>
  <cp:lastModifiedBy> </cp:lastModifiedBy>
  <cp:revision>191</cp:revision>
  <dcterms:created xsi:type="dcterms:W3CDTF">2001-08-08T22:59:31Z</dcterms:created>
  <dcterms:modified xsi:type="dcterms:W3CDTF">2008-05-15T21:36:25Z</dcterms:modified>
</cp:coreProperties>
</file>